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1"/>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rgbClr val="ECECDD"/>
          </a:solidFill>
        </a:fill>
      </a:tcStyle>
    </a:wholeTbl>
    <a:band2H>
      <a:tcTxStyle b="def" i="def"/>
      <a:tcStyle>
        <a:tcBdr/>
        <a:fill>
          <a:solidFill>
            <a:srgbClr val="F6F6EF"/>
          </a:solidFill>
        </a:fill>
      </a:tcStyle>
    </a:band2H>
    <a:firstCol>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chemeClr val="accent1"/>
          </a:solidFill>
        </a:fill>
      </a:tcStyle>
    </a:firstCol>
    <a:lastRow>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381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chemeClr val="accent1"/>
          </a:solidFill>
        </a:fill>
      </a:tcStyle>
    </a:lastRow>
    <a:firstRow>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381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chemeClr val="accent3"/>
          </a:solidFill>
        </a:fill>
      </a:tcStyle>
    </a:firstCol>
    <a:lastRow>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381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chemeClr val="accent3"/>
          </a:solidFill>
        </a:fill>
      </a:tcStyle>
    </a:lastRow>
    <a:firstRow>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381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chemeClr val="accent6"/>
          </a:solidFill>
        </a:fill>
      </a:tcStyle>
    </a:firstCol>
    <a:lastRow>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381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chemeClr val="accent6"/>
          </a:solidFill>
        </a:fill>
      </a:tcStyle>
    </a:lastRow>
    <a:firstRow>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381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E1"/>
          </a:solidFill>
        </a:fill>
      </a:tcStyle>
    </a:band2H>
    <a:firstCol>
      <a:tcTxStyle b="on" i="off">
        <a:font>
          <a:latin typeface="Arial"/>
          <a:ea typeface="Arial"/>
          <a:cs typeface="Arial"/>
        </a:font>
        <a:srgbClr val="FFFFE1"/>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E1"/>
          </a:solidFill>
        </a:fill>
      </a:tcStyle>
    </a:lastRow>
    <a:firstRow>
      <a:tcTxStyle b="on" i="off">
        <a:font>
          <a:latin typeface="Arial"/>
          <a:ea typeface="Arial"/>
          <a:cs typeface="Arial"/>
        </a:font>
        <a:srgbClr val="FFFFE1"/>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rgbClr val="000000"/>
          </a:solidFill>
        </a:fill>
      </a:tcStyle>
    </a:firstCol>
    <a:lastRow>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38100" cap="flat">
              <a:solidFill>
                <a:srgbClr val="FFFFE1"/>
              </a:solidFill>
              <a:prstDash val="solid"/>
              <a:round/>
            </a:ln>
          </a:top>
          <a:bottom>
            <a:ln w="127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rgbClr val="000000"/>
          </a:solidFill>
        </a:fill>
      </a:tcStyle>
    </a:lastRow>
    <a:firstRow>
      <a:tcTxStyle b="on" i="off">
        <a:font>
          <a:latin typeface="Arial"/>
          <a:ea typeface="Arial"/>
          <a:cs typeface="Arial"/>
        </a:font>
        <a:srgbClr val="FFFFE1"/>
      </a:tcTxStyle>
      <a:tcStyle>
        <a:tcBdr>
          <a:left>
            <a:ln w="12700" cap="flat">
              <a:solidFill>
                <a:srgbClr val="FFFFE1"/>
              </a:solidFill>
              <a:prstDash val="solid"/>
              <a:round/>
            </a:ln>
          </a:left>
          <a:right>
            <a:ln w="12700" cap="flat">
              <a:solidFill>
                <a:srgbClr val="FFFFE1"/>
              </a:solidFill>
              <a:prstDash val="solid"/>
              <a:round/>
            </a:ln>
          </a:right>
          <a:top>
            <a:ln w="12700" cap="flat">
              <a:solidFill>
                <a:srgbClr val="FFFFE1"/>
              </a:solidFill>
              <a:prstDash val="solid"/>
              <a:round/>
            </a:ln>
          </a:top>
          <a:bottom>
            <a:ln w="38100" cap="flat">
              <a:solidFill>
                <a:srgbClr val="FFFFE1"/>
              </a:solidFill>
              <a:prstDash val="solid"/>
              <a:round/>
            </a:ln>
          </a:bottom>
          <a:insideH>
            <a:ln w="12700" cap="flat">
              <a:solidFill>
                <a:srgbClr val="FFFFE1"/>
              </a:solidFill>
              <a:prstDash val="solid"/>
              <a:round/>
            </a:ln>
          </a:insideH>
          <a:insideV>
            <a:ln w="12700" cap="flat">
              <a:solidFill>
                <a:srgbClr val="FFFFE1"/>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65" name="Shape 65"/>
          <p:cNvSpPr/>
          <p:nvPr>
            <p:ph type="sldImg"/>
          </p:nvPr>
        </p:nvSpPr>
        <p:spPr>
          <a:xfrm>
            <a:off x="1143000" y="685800"/>
            <a:ext cx="4572000" cy="3429000"/>
          </a:xfrm>
          <a:prstGeom prst="rect">
            <a:avLst/>
          </a:prstGeom>
        </p:spPr>
        <p:txBody>
          <a:bodyPr/>
          <a:lstStyle/>
          <a:p>
            <a:pPr/>
          </a:p>
        </p:txBody>
      </p:sp>
      <p:sp>
        <p:nvSpPr>
          <p:cNvPr id="66" name="Shape 6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7" name="Slide Number"/>
          <p:cNvSpPr txBox="1"/>
          <p:nvPr>
            <p:ph type="sldNum" sz="quarter" idx="2"/>
          </p:nvPr>
        </p:nvSpPr>
        <p:spPr>
          <a:prstGeom prst="rect">
            <a:avLst/>
          </a:prstGeom>
        </p:spPr>
        <p:txBody>
          <a:bodyPr/>
          <a:lstStyle/>
          <a:p>
            <a:pPr/>
            <a:fld id="{86CB4B4D-7CA3-9044-876B-883B54F8677D}" type="slidenum"/>
          </a:p>
        </p:txBody>
      </p:sp>
      <p:sp>
        <p:nvSpPr>
          <p:cNvPr id="18" name="Title Text"/>
          <p:cNvSpPr txBox="1"/>
          <p:nvPr>
            <p:ph type="title"/>
          </p:nvPr>
        </p:nvSpPr>
        <p:spPr>
          <a:prstGeom prst="rect">
            <a:avLst/>
          </a:prstGeom>
        </p:spPr>
        <p:txBody>
          <a:bodyPr/>
          <a:lstStyle/>
          <a:p>
            <a:pPr/>
            <a:r>
              <a:t>Title Text</a:t>
            </a:r>
          </a:p>
        </p:txBody>
      </p:sp>
      <p:sp>
        <p:nvSpPr>
          <p:cNvPr id="19"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2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33" name="Slide Number"/>
          <p:cNvSpPr txBox="1"/>
          <p:nvPr>
            <p:ph type="sldNum" sz="quarter" idx="2"/>
          </p:nvPr>
        </p:nvSpPr>
        <p:spPr>
          <a:prstGeom prst="rect">
            <a:avLst/>
          </a:prstGeom>
        </p:spPr>
        <p:txBody>
          <a:bodyPr/>
          <a:lstStyle/>
          <a:p>
            <a:pPr/>
            <a:fld id="{86CB4B4D-7CA3-9044-876B-883B54F8677D}" type="slidenum"/>
          </a:p>
        </p:txBody>
      </p:sp>
      <p:sp>
        <p:nvSpPr>
          <p:cNvPr id="34" name="Title Text"/>
          <p:cNvSpPr txBox="1"/>
          <p:nvPr>
            <p:ph type="title"/>
          </p:nvPr>
        </p:nvSpPr>
        <p:spPr>
          <a:xfrm>
            <a:off x="685800" y="2130425"/>
            <a:ext cx="7772400" cy="1470025"/>
          </a:xfrm>
          <a:prstGeom prst="rect">
            <a:avLst/>
          </a:prstGeom>
        </p:spPr>
        <p:txBody>
          <a:bodyPr/>
          <a:lstStyle/>
          <a:p>
            <a:pPr/>
            <a:r>
              <a:t>Title Text</a:t>
            </a:r>
          </a:p>
        </p:txBody>
      </p:sp>
      <p:sp>
        <p:nvSpPr>
          <p:cNvPr id="35" name="Body Level One…"/>
          <p:cNvSpPr txBox="1"/>
          <p:nvPr>
            <p:ph type="body" sz="quarter" idx="1"/>
          </p:nvPr>
        </p:nvSpPr>
        <p:spPr>
          <a:xfrm>
            <a:off x="1371600" y="3886200"/>
            <a:ext cx="6400800" cy="1752600"/>
          </a:xfrm>
          <a:prstGeom prst="rect">
            <a:avLst/>
          </a:prstGeom>
        </p:spPr>
        <p:txBody>
          <a:bodyPr/>
          <a:lstStyle>
            <a:lvl1pPr marL="0" indent="0" algn="ctr">
              <a:buClrTx/>
              <a:buSzTx/>
              <a:buNone/>
            </a:lvl1pPr>
            <a:lvl2pPr marL="0" indent="457200" algn="ctr">
              <a:buClrTx/>
              <a:buSzTx/>
              <a:buNone/>
            </a:lvl2pPr>
            <a:lvl3pPr marL="0" indent="914400" algn="ctr">
              <a:buClrTx/>
              <a:buSzTx/>
              <a:buNone/>
            </a:lvl3pPr>
            <a:lvl4pPr marL="0" indent="1371600" algn="ctr">
              <a:buClrTx/>
              <a:buSzTx/>
              <a:buNone/>
            </a:lvl4pPr>
            <a:lvl5pPr marL="0" indent="1828800" algn="ctr">
              <a:buClrTx/>
              <a:buSzTx/>
              <a:buNone/>
            </a:lvl5pPr>
          </a:lstStyle>
          <a:p>
            <a:pPr/>
            <a:r>
              <a:t>Body Level One</a:t>
            </a:r>
          </a:p>
          <a:p>
            <a:pPr lvl="1"/>
            <a:r>
              <a:t>Body Level Two</a:t>
            </a:r>
          </a:p>
          <a:p>
            <a:pPr lvl="2"/>
            <a:r>
              <a:t>Body Level Three</a:t>
            </a:r>
          </a:p>
          <a:p>
            <a:pPr lvl="3"/>
            <a:r>
              <a:t>Body Level Four</a:t>
            </a:r>
          </a:p>
          <a:p>
            <a:pPr lvl="4"/>
            <a:r>
              <a:t>Body Level Five</a:t>
            </a:r>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42" name="Slide Number"/>
          <p:cNvSpPr txBox="1"/>
          <p:nvPr>
            <p:ph type="sldNum" sz="quarter" idx="2"/>
          </p:nvPr>
        </p:nvSpPr>
        <p:spPr>
          <a:prstGeom prst="rect">
            <a:avLst/>
          </a:prstGeom>
        </p:spPr>
        <p:txBody>
          <a:bodyPr/>
          <a:lstStyle/>
          <a:p>
            <a:pPr/>
            <a:fld id="{86CB4B4D-7CA3-9044-876B-883B54F8677D}" type="slidenum"/>
          </a:p>
        </p:txBody>
      </p:sp>
      <p:sp>
        <p:nvSpPr>
          <p:cNvPr id="43" name="Title Text"/>
          <p:cNvSpPr txBox="1"/>
          <p:nvPr>
            <p:ph type="title"/>
          </p:nvPr>
        </p:nvSpPr>
        <p:spPr>
          <a:prstGeom prst="rect">
            <a:avLst/>
          </a:prstGeom>
        </p:spPr>
        <p:txBody>
          <a:bodyPr/>
          <a:lstStyle/>
          <a:p>
            <a:pPr/>
            <a:r>
              <a:t>Title Text</a:t>
            </a:r>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p:spTree>
      <p:nvGrpSpPr>
        <p:cNvPr id="1" name=""/>
        <p:cNvGrpSpPr/>
        <p:nvPr/>
      </p:nvGrpSpPr>
      <p:grpSpPr>
        <a:xfrm>
          <a:off x="0" y="0"/>
          <a:ext cx="0" cy="0"/>
          <a:chOff x="0" y="0"/>
          <a:chExt cx="0" cy="0"/>
        </a:xfrm>
      </p:grpSpPr>
      <p:grpSp>
        <p:nvGrpSpPr>
          <p:cNvPr id="58" name="Group"/>
          <p:cNvGrpSpPr/>
          <p:nvPr/>
        </p:nvGrpSpPr>
        <p:grpSpPr>
          <a:xfrm>
            <a:off x="0" y="0"/>
            <a:ext cx="8763000" cy="5943600"/>
            <a:chOff x="0" y="0"/>
            <a:chExt cx="8763000" cy="5943600"/>
          </a:xfrm>
        </p:grpSpPr>
        <p:sp>
          <p:nvSpPr>
            <p:cNvPr id="50" name="Rectangle"/>
            <p:cNvSpPr/>
            <p:nvPr/>
          </p:nvSpPr>
          <p:spPr>
            <a:xfrm>
              <a:off x="0" y="0"/>
              <a:ext cx="1752600" cy="4876800"/>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sz="2400">
                  <a:latin typeface="Times New Roman"/>
                  <a:ea typeface="Times New Roman"/>
                  <a:cs typeface="Times New Roman"/>
                  <a:sym typeface="Times New Roman"/>
                </a:defRPr>
              </a:pPr>
            </a:p>
          </p:txBody>
        </p:sp>
        <p:grpSp>
          <p:nvGrpSpPr>
            <p:cNvPr id="54" name="Group"/>
            <p:cNvGrpSpPr/>
            <p:nvPr/>
          </p:nvGrpSpPr>
          <p:grpSpPr>
            <a:xfrm>
              <a:off x="0" y="3505200"/>
              <a:ext cx="8763000" cy="2438400"/>
              <a:chOff x="0" y="0"/>
              <a:chExt cx="8763000" cy="2438400"/>
            </a:xfrm>
          </p:grpSpPr>
          <p:sp>
            <p:nvSpPr>
              <p:cNvPr id="51" name="Rectangle"/>
              <p:cNvSpPr/>
              <p:nvPr/>
            </p:nvSpPr>
            <p:spPr>
              <a:xfrm>
                <a:off x="990600" y="0"/>
                <a:ext cx="7772400" cy="2438400"/>
              </a:xfrm>
              <a:prstGeom prst="rect">
                <a:avLst/>
              </a:prstGeom>
              <a:solidFill>
                <a:srgbClr val="330033"/>
              </a:solidFill>
              <a:ln w="12700" cap="flat">
                <a:noFill/>
                <a:miter lim="400000"/>
              </a:ln>
              <a:effectLst/>
            </p:spPr>
            <p:txBody>
              <a:bodyPr wrap="square" lIns="45719" tIns="45719" rIns="45719" bIns="45719" numCol="1" anchor="ctr">
                <a:noAutofit/>
              </a:bodyPr>
              <a:lstStyle/>
              <a:p>
                <a:pPr algn="ctr">
                  <a:defRPr sz="2400">
                    <a:latin typeface="Times New Roman"/>
                    <a:ea typeface="Times New Roman"/>
                    <a:cs typeface="Times New Roman"/>
                    <a:sym typeface="Times New Roman"/>
                  </a:defRPr>
                </a:pPr>
              </a:p>
            </p:txBody>
          </p:sp>
          <p:sp>
            <p:nvSpPr>
              <p:cNvPr id="52" name="Rectangle"/>
              <p:cNvSpPr/>
              <p:nvPr/>
            </p:nvSpPr>
            <p:spPr>
              <a:xfrm>
                <a:off x="1038225" y="228600"/>
                <a:ext cx="7648575" cy="2138363"/>
              </a:xfrm>
              <a:prstGeom prst="rect">
                <a:avLst/>
              </a:prstGeom>
              <a:solidFill>
                <a:srgbClr val="FFFFE1"/>
              </a:solidFill>
              <a:ln w="12700" cap="flat">
                <a:noFill/>
                <a:miter lim="400000"/>
              </a:ln>
              <a:effectLst/>
            </p:spPr>
            <p:txBody>
              <a:bodyPr wrap="square" lIns="45719" tIns="45719" rIns="45719" bIns="45719" numCol="1" anchor="ctr">
                <a:noAutofit/>
              </a:bodyPr>
              <a:lstStyle/>
              <a:p>
                <a:pPr algn="ctr">
                  <a:defRPr sz="2400">
                    <a:latin typeface="Times New Roman"/>
                    <a:ea typeface="Times New Roman"/>
                    <a:cs typeface="Times New Roman"/>
                    <a:sym typeface="Times New Roman"/>
                  </a:defRPr>
                </a:pPr>
              </a:p>
            </p:txBody>
          </p:sp>
          <p:sp>
            <p:nvSpPr>
              <p:cNvPr id="53" name="Line"/>
              <p:cNvSpPr/>
              <p:nvPr/>
            </p:nvSpPr>
            <p:spPr>
              <a:xfrm>
                <a:off x="0" y="1371600"/>
                <a:ext cx="990600" cy="0"/>
              </a:xfrm>
              <a:prstGeom prst="line">
                <a:avLst/>
              </a:prstGeom>
              <a:noFill/>
              <a:ln w="50800" cap="flat">
                <a:solidFill>
                  <a:srgbClr val="330033"/>
                </a:solidFill>
                <a:prstDash val="solid"/>
                <a:round/>
              </a:ln>
              <a:effectLst/>
            </p:spPr>
            <p:txBody>
              <a:bodyPr wrap="square" lIns="45719" tIns="45719" rIns="45719" bIns="45719" numCol="1" anchor="t">
                <a:noAutofit/>
              </a:bodyPr>
              <a:lstStyle/>
              <a:p>
                <a:pPr/>
              </a:p>
            </p:txBody>
          </p:sp>
        </p:grpSp>
        <p:grpSp>
          <p:nvGrpSpPr>
            <p:cNvPr id="57" name="Group"/>
            <p:cNvGrpSpPr/>
            <p:nvPr/>
          </p:nvGrpSpPr>
          <p:grpSpPr>
            <a:xfrm>
              <a:off x="635000" y="533400"/>
              <a:ext cx="8077200" cy="304800"/>
              <a:chOff x="0" y="0"/>
              <a:chExt cx="8077200" cy="304800"/>
            </a:xfrm>
          </p:grpSpPr>
          <p:sp>
            <p:nvSpPr>
              <p:cNvPr id="55" name="Rectangle"/>
              <p:cNvSpPr/>
              <p:nvPr/>
            </p:nvSpPr>
            <p:spPr>
              <a:xfrm>
                <a:off x="5638800" y="0"/>
                <a:ext cx="2438400" cy="304800"/>
              </a:xfrm>
              <a:prstGeom prst="rect">
                <a:avLst/>
              </a:prstGeom>
              <a:solidFill>
                <a:srgbClr val="B2B2B2"/>
              </a:solidFill>
              <a:ln w="12700" cap="flat">
                <a:noFill/>
                <a:miter lim="400000"/>
              </a:ln>
              <a:effectLst/>
            </p:spPr>
            <p:txBody>
              <a:bodyPr wrap="square" lIns="45719" tIns="45719" rIns="45719" bIns="45719" numCol="1" anchor="ctr">
                <a:noAutofit/>
              </a:bodyPr>
              <a:lstStyle/>
              <a:p>
                <a:pPr algn="ctr">
                  <a:defRPr sz="2400">
                    <a:latin typeface="Times New Roman"/>
                    <a:ea typeface="Times New Roman"/>
                    <a:cs typeface="Times New Roman"/>
                    <a:sym typeface="Times New Roman"/>
                  </a:defRPr>
                </a:pPr>
              </a:p>
            </p:txBody>
          </p:sp>
          <p:sp>
            <p:nvSpPr>
              <p:cNvPr id="56" name="Line"/>
              <p:cNvSpPr/>
              <p:nvPr/>
            </p:nvSpPr>
            <p:spPr>
              <a:xfrm>
                <a:off x="0" y="152400"/>
                <a:ext cx="8077200" cy="0"/>
              </a:xfrm>
              <a:prstGeom prst="line">
                <a:avLst/>
              </a:prstGeom>
              <a:noFill/>
              <a:ln w="44450" cap="flat">
                <a:solidFill>
                  <a:srgbClr val="330033"/>
                </a:solidFill>
                <a:prstDash val="solid"/>
                <a:round/>
              </a:ln>
              <a:effectLst/>
            </p:spPr>
            <p:txBody>
              <a:bodyPr wrap="square" lIns="45719" tIns="45719" rIns="45719" bIns="45719" numCol="1" anchor="t">
                <a:noAutofit/>
              </a:bodyPr>
              <a:lstStyle/>
              <a:p>
                <a:pPr/>
              </a:p>
            </p:txBody>
          </p:sp>
        </p:grpSp>
      </p:grpSp>
      <p:sp>
        <p:nvSpPr>
          <p:cNvPr id="5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E1"/>
        </a:solidFill>
      </p:bgPr>
    </p:bg>
    <p:spTree>
      <p:nvGrpSpPr>
        <p:cNvPr id="1" name=""/>
        <p:cNvGrpSpPr/>
        <p:nvPr/>
      </p:nvGrpSpPr>
      <p:grpSpPr>
        <a:xfrm>
          <a:off x="0" y="0"/>
          <a:ext cx="0" cy="0"/>
          <a:chOff x="0" y="0"/>
          <a:chExt cx="0" cy="0"/>
        </a:xfrm>
      </p:grpSpPr>
      <p:grpSp>
        <p:nvGrpSpPr>
          <p:cNvPr id="6" name="Group"/>
          <p:cNvGrpSpPr/>
          <p:nvPr/>
        </p:nvGrpSpPr>
        <p:grpSpPr>
          <a:xfrm>
            <a:off x="0" y="0"/>
            <a:ext cx="8686800" cy="4876800"/>
            <a:chOff x="0" y="0"/>
            <a:chExt cx="8686800" cy="4876800"/>
          </a:xfrm>
        </p:grpSpPr>
        <p:sp>
          <p:nvSpPr>
            <p:cNvPr id="2" name="Rectangle"/>
            <p:cNvSpPr/>
            <p:nvPr/>
          </p:nvSpPr>
          <p:spPr>
            <a:xfrm>
              <a:off x="0" y="0"/>
              <a:ext cx="609600" cy="4876800"/>
            </a:xfrm>
            <a:prstGeom prst="rect">
              <a:avLst/>
            </a:prstGeom>
            <a:solidFill>
              <a:schemeClr val="accent1"/>
            </a:solidFill>
            <a:ln w="12700" cap="flat">
              <a:noFill/>
              <a:miter lim="400000"/>
            </a:ln>
            <a:effectLst/>
          </p:spPr>
          <p:txBody>
            <a:bodyPr wrap="square" lIns="45719" tIns="45719" rIns="45719" bIns="45719" numCol="1" anchor="ctr">
              <a:noAutofit/>
            </a:bodyPr>
            <a:lstStyle/>
            <a:p>
              <a:pPr algn="ctr">
                <a:defRPr sz="2400">
                  <a:latin typeface="Times New Roman"/>
                  <a:ea typeface="Times New Roman"/>
                  <a:cs typeface="Times New Roman"/>
                  <a:sym typeface="Times New Roman"/>
                </a:defRPr>
              </a:pPr>
            </a:p>
          </p:txBody>
        </p:sp>
        <p:grpSp>
          <p:nvGrpSpPr>
            <p:cNvPr id="5" name="Group"/>
            <p:cNvGrpSpPr/>
            <p:nvPr/>
          </p:nvGrpSpPr>
          <p:grpSpPr>
            <a:xfrm>
              <a:off x="381000" y="1417637"/>
              <a:ext cx="8305800" cy="182563"/>
              <a:chOff x="0" y="0"/>
              <a:chExt cx="8305800" cy="182562"/>
            </a:xfrm>
          </p:grpSpPr>
          <p:sp>
            <p:nvSpPr>
              <p:cNvPr id="3" name="Rectangle"/>
              <p:cNvSpPr/>
              <p:nvPr/>
            </p:nvSpPr>
            <p:spPr>
              <a:xfrm>
                <a:off x="6477000" y="0"/>
                <a:ext cx="1828800" cy="182563"/>
              </a:xfrm>
              <a:prstGeom prst="rect">
                <a:avLst/>
              </a:prstGeom>
              <a:solidFill>
                <a:srgbClr val="B2B2B2"/>
              </a:solidFill>
              <a:ln w="12700" cap="flat">
                <a:noFill/>
                <a:miter lim="400000"/>
              </a:ln>
              <a:effectLst/>
            </p:spPr>
            <p:txBody>
              <a:bodyPr wrap="square" lIns="45719" tIns="45719" rIns="45719" bIns="45719" numCol="1" anchor="ctr">
                <a:noAutofit/>
              </a:bodyPr>
              <a:lstStyle/>
              <a:p>
                <a:pPr algn="ctr">
                  <a:defRPr sz="2400">
                    <a:latin typeface="Times New Roman"/>
                    <a:ea typeface="Times New Roman"/>
                    <a:cs typeface="Times New Roman"/>
                    <a:sym typeface="Times New Roman"/>
                  </a:defRPr>
                </a:pPr>
              </a:p>
            </p:txBody>
          </p:sp>
          <p:sp>
            <p:nvSpPr>
              <p:cNvPr id="4" name="Line"/>
              <p:cNvSpPr/>
              <p:nvPr/>
            </p:nvSpPr>
            <p:spPr>
              <a:xfrm>
                <a:off x="0" y="76200"/>
                <a:ext cx="8305800" cy="0"/>
              </a:xfrm>
              <a:prstGeom prst="line">
                <a:avLst/>
              </a:prstGeom>
              <a:noFill/>
              <a:ln w="19050" cap="flat">
                <a:solidFill>
                  <a:srgbClr val="330033"/>
                </a:solidFill>
                <a:prstDash val="solid"/>
                <a:round/>
              </a:ln>
              <a:effectLst/>
            </p:spPr>
            <p:txBody>
              <a:bodyPr wrap="square" lIns="45719" tIns="45719" rIns="45719" bIns="45719" numCol="1" anchor="t">
                <a:noAutofit/>
              </a:bodyPr>
              <a:lstStyle/>
              <a:p>
                <a:pPr/>
              </a:p>
            </p:txBody>
          </p:sp>
        </p:grpSp>
      </p:grpSp>
      <p:sp>
        <p:nvSpPr>
          <p:cNvPr id="7" name="Line"/>
          <p:cNvSpPr/>
          <p:nvPr/>
        </p:nvSpPr>
        <p:spPr>
          <a:xfrm>
            <a:off x="0" y="4876800"/>
            <a:ext cx="609600" cy="0"/>
          </a:xfrm>
          <a:prstGeom prst="line">
            <a:avLst/>
          </a:prstGeom>
          <a:ln w="44450">
            <a:solidFill>
              <a:srgbClr val="330033"/>
            </a:solidFill>
          </a:ln>
        </p:spPr>
        <p:txBody>
          <a:bodyPr lIns="45719" rIns="45719"/>
          <a:lstStyle/>
          <a:p>
            <a:pPr/>
          </a:p>
        </p:txBody>
      </p:sp>
      <p:sp>
        <p:nvSpPr>
          <p:cNvPr id="8" name="Slide Number"/>
          <p:cNvSpPr txBox="1"/>
          <p:nvPr>
            <p:ph type="sldNum" sz="quarter" idx="2"/>
          </p:nvPr>
        </p:nvSpPr>
        <p:spPr>
          <a:xfrm>
            <a:off x="8441397" y="6248400"/>
            <a:ext cx="245404" cy="226986"/>
          </a:xfrm>
          <a:prstGeom prst="rect">
            <a:avLst/>
          </a:prstGeom>
          <a:ln w="12700">
            <a:miter lim="400000"/>
          </a:ln>
        </p:spPr>
        <p:txBody>
          <a:bodyPr wrap="none" lIns="45719" rIns="45719">
            <a:spAutoFit/>
          </a:bodyPr>
          <a:lstStyle>
            <a:lvl1pPr algn="r">
              <a:defRPr sz="1000"/>
            </a:lvl1pPr>
          </a:lstStyle>
          <a:p>
            <a:pPr/>
            <a:fld id="{86CB4B4D-7CA3-9044-876B-883B54F8677D}" type="slidenum"/>
          </a:p>
        </p:txBody>
      </p:sp>
      <p:sp>
        <p:nvSpPr>
          <p:cNvPr id="9" name="Title Text"/>
          <p:cNvSpPr txBox="1"/>
          <p:nvPr>
            <p:ph type="title"/>
          </p:nvPr>
        </p:nvSpPr>
        <p:spPr>
          <a:xfrm>
            <a:off x="914400" y="277812"/>
            <a:ext cx="77724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10" name="Body Level One…"/>
          <p:cNvSpPr txBox="1"/>
          <p:nvPr>
            <p:ph type="body" idx="1"/>
          </p:nvPr>
        </p:nvSpPr>
        <p:spPr>
          <a:xfrm>
            <a:off x="914400" y="1600200"/>
            <a:ext cx="7772400" cy="4530725"/>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Lst>
  <p:transition xmlns:p14="http://schemas.microsoft.com/office/powerpoint/2010/main" spd="med" advClick="1"/>
  <p:txStyles>
    <p:titleStyle>
      <a:lvl1pPr marL="0" marR="0" indent="0" algn="l" defTabSz="914400" rtl="0" latinLnBrk="0">
        <a:lnSpc>
          <a:spcPct val="100000"/>
        </a:lnSpc>
        <a:spcBef>
          <a:spcPts val="0"/>
        </a:spcBef>
        <a:spcAft>
          <a:spcPts val="0"/>
        </a:spcAft>
        <a:buClrTx/>
        <a:buSzTx/>
        <a:buFontTx/>
        <a:buNone/>
        <a:tabLst/>
        <a:defRPr b="0" baseline="0" cap="none" i="0" spc="0" strike="noStrike" sz="4200" u="none">
          <a:solidFill>
            <a:srgbClr val="330033"/>
          </a:solidFill>
          <a:uFillTx/>
          <a:latin typeface="Times New Roman"/>
          <a:ea typeface="Times New Roman"/>
          <a:cs typeface="Times New Roman"/>
          <a:sym typeface="Times New Roman"/>
        </a:defRPr>
      </a:lvl1pPr>
      <a:lvl2pPr marL="0" marR="0" indent="0" algn="l" defTabSz="914400" rtl="0" latinLnBrk="0">
        <a:lnSpc>
          <a:spcPct val="100000"/>
        </a:lnSpc>
        <a:spcBef>
          <a:spcPts val="0"/>
        </a:spcBef>
        <a:spcAft>
          <a:spcPts val="0"/>
        </a:spcAft>
        <a:buClrTx/>
        <a:buSzTx/>
        <a:buFontTx/>
        <a:buNone/>
        <a:tabLst/>
        <a:defRPr b="0" baseline="0" cap="none" i="0" spc="0" strike="noStrike" sz="4200" u="none">
          <a:solidFill>
            <a:srgbClr val="330033"/>
          </a:solidFill>
          <a:uFillTx/>
          <a:latin typeface="Times New Roman"/>
          <a:ea typeface="Times New Roman"/>
          <a:cs typeface="Times New Roman"/>
          <a:sym typeface="Times New Roman"/>
        </a:defRPr>
      </a:lvl2pPr>
      <a:lvl3pPr marL="0" marR="0" indent="0" algn="l" defTabSz="914400" rtl="0" latinLnBrk="0">
        <a:lnSpc>
          <a:spcPct val="100000"/>
        </a:lnSpc>
        <a:spcBef>
          <a:spcPts val="0"/>
        </a:spcBef>
        <a:spcAft>
          <a:spcPts val="0"/>
        </a:spcAft>
        <a:buClrTx/>
        <a:buSzTx/>
        <a:buFontTx/>
        <a:buNone/>
        <a:tabLst/>
        <a:defRPr b="0" baseline="0" cap="none" i="0" spc="0" strike="noStrike" sz="4200" u="none">
          <a:solidFill>
            <a:srgbClr val="330033"/>
          </a:solidFill>
          <a:uFillTx/>
          <a:latin typeface="Times New Roman"/>
          <a:ea typeface="Times New Roman"/>
          <a:cs typeface="Times New Roman"/>
          <a:sym typeface="Times New Roman"/>
        </a:defRPr>
      </a:lvl3pPr>
      <a:lvl4pPr marL="0" marR="0" indent="0" algn="l" defTabSz="914400" rtl="0" latinLnBrk="0">
        <a:lnSpc>
          <a:spcPct val="100000"/>
        </a:lnSpc>
        <a:spcBef>
          <a:spcPts val="0"/>
        </a:spcBef>
        <a:spcAft>
          <a:spcPts val="0"/>
        </a:spcAft>
        <a:buClrTx/>
        <a:buSzTx/>
        <a:buFontTx/>
        <a:buNone/>
        <a:tabLst/>
        <a:defRPr b="0" baseline="0" cap="none" i="0" spc="0" strike="noStrike" sz="4200" u="none">
          <a:solidFill>
            <a:srgbClr val="330033"/>
          </a:solidFill>
          <a:uFillTx/>
          <a:latin typeface="Times New Roman"/>
          <a:ea typeface="Times New Roman"/>
          <a:cs typeface="Times New Roman"/>
          <a:sym typeface="Times New Roman"/>
        </a:defRPr>
      </a:lvl4pPr>
      <a:lvl5pPr marL="0" marR="0" indent="0" algn="l" defTabSz="914400" rtl="0" latinLnBrk="0">
        <a:lnSpc>
          <a:spcPct val="100000"/>
        </a:lnSpc>
        <a:spcBef>
          <a:spcPts val="0"/>
        </a:spcBef>
        <a:spcAft>
          <a:spcPts val="0"/>
        </a:spcAft>
        <a:buClrTx/>
        <a:buSzTx/>
        <a:buFontTx/>
        <a:buNone/>
        <a:tabLst/>
        <a:defRPr b="0" baseline="0" cap="none" i="0" spc="0" strike="noStrike" sz="4200" u="none">
          <a:solidFill>
            <a:srgbClr val="330033"/>
          </a:solidFill>
          <a:uFillTx/>
          <a:latin typeface="Times New Roman"/>
          <a:ea typeface="Times New Roman"/>
          <a:cs typeface="Times New Roman"/>
          <a:sym typeface="Times New Roman"/>
        </a:defRPr>
      </a:lvl5pPr>
      <a:lvl6pPr marL="0" marR="0" indent="457200" algn="l" defTabSz="914400" rtl="0" latinLnBrk="0">
        <a:lnSpc>
          <a:spcPct val="100000"/>
        </a:lnSpc>
        <a:spcBef>
          <a:spcPts val="0"/>
        </a:spcBef>
        <a:spcAft>
          <a:spcPts val="0"/>
        </a:spcAft>
        <a:buClrTx/>
        <a:buSzTx/>
        <a:buFontTx/>
        <a:buNone/>
        <a:tabLst/>
        <a:defRPr b="0" baseline="0" cap="none" i="0" spc="0" strike="noStrike" sz="4200" u="none">
          <a:solidFill>
            <a:srgbClr val="330033"/>
          </a:solidFill>
          <a:uFillTx/>
          <a:latin typeface="Times New Roman"/>
          <a:ea typeface="Times New Roman"/>
          <a:cs typeface="Times New Roman"/>
          <a:sym typeface="Times New Roman"/>
        </a:defRPr>
      </a:lvl6pPr>
      <a:lvl7pPr marL="0" marR="0" indent="914400" algn="l" defTabSz="914400" rtl="0" latinLnBrk="0">
        <a:lnSpc>
          <a:spcPct val="100000"/>
        </a:lnSpc>
        <a:spcBef>
          <a:spcPts val="0"/>
        </a:spcBef>
        <a:spcAft>
          <a:spcPts val="0"/>
        </a:spcAft>
        <a:buClrTx/>
        <a:buSzTx/>
        <a:buFontTx/>
        <a:buNone/>
        <a:tabLst/>
        <a:defRPr b="0" baseline="0" cap="none" i="0" spc="0" strike="noStrike" sz="4200" u="none">
          <a:solidFill>
            <a:srgbClr val="330033"/>
          </a:solidFill>
          <a:uFillTx/>
          <a:latin typeface="Times New Roman"/>
          <a:ea typeface="Times New Roman"/>
          <a:cs typeface="Times New Roman"/>
          <a:sym typeface="Times New Roman"/>
        </a:defRPr>
      </a:lvl7pPr>
      <a:lvl8pPr marL="0" marR="0" indent="1371600" algn="l" defTabSz="914400" rtl="0" latinLnBrk="0">
        <a:lnSpc>
          <a:spcPct val="100000"/>
        </a:lnSpc>
        <a:spcBef>
          <a:spcPts val="0"/>
        </a:spcBef>
        <a:spcAft>
          <a:spcPts val="0"/>
        </a:spcAft>
        <a:buClrTx/>
        <a:buSzTx/>
        <a:buFontTx/>
        <a:buNone/>
        <a:tabLst/>
        <a:defRPr b="0" baseline="0" cap="none" i="0" spc="0" strike="noStrike" sz="4200" u="none">
          <a:solidFill>
            <a:srgbClr val="330033"/>
          </a:solidFill>
          <a:uFillTx/>
          <a:latin typeface="Times New Roman"/>
          <a:ea typeface="Times New Roman"/>
          <a:cs typeface="Times New Roman"/>
          <a:sym typeface="Times New Roman"/>
        </a:defRPr>
      </a:lvl8pPr>
      <a:lvl9pPr marL="0" marR="0" indent="1828800" algn="l" defTabSz="914400" rtl="0" latinLnBrk="0">
        <a:lnSpc>
          <a:spcPct val="100000"/>
        </a:lnSpc>
        <a:spcBef>
          <a:spcPts val="0"/>
        </a:spcBef>
        <a:spcAft>
          <a:spcPts val="0"/>
        </a:spcAft>
        <a:buClrTx/>
        <a:buSzTx/>
        <a:buFontTx/>
        <a:buNone/>
        <a:tabLst/>
        <a:defRPr b="0" baseline="0" cap="none" i="0" spc="0" strike="noStrike" sz="4200" u="none">
          <a:solidFill>
            <a:srgbClr val="330033"/>
          </a:solidFill>
          <a:uFillTx/>
          <a:latin typeface="Times New Roman"/>
          <a:ea typeface="Times New Roman"/>
          <a:cs typeface="Times New Roman"/>
          <a:sym typeface="Times New Roman"/>
        </a:defRPr>
      </a:lvl9pPr>
    </p:titleStyle>
    <p:bodyStyle>
      <a:lvl1pPr marL="342900" marR="0" indent="-342900" algn="l" defTabSz="914400" rtl="0" latinLnBrk="0">
        <a:lnSpc>
          <a:spcPct val="100000"/>
        </a:lnSpc>
        <a:spcBef>
          <a:spcPts val="600"/>
        </a:spcBef>
        <a:spcAft>
          <a:spcPts val="0"/>
        </a:spcAft>
        <a:buClr>
          <a:srgbClr val="B2B2B2"/>
        </a:buClr>
        <a:buSzPct val="90000"/>
        <a:buFontTx/>
        <a:buChar char="▪"/>
        <a:tabLst/>
        <a:defRPr b="0" baseline="0" cap="none" i="0" spc="0" strike="noStrike" sz="2800" u="none">
          <a:solidFill>
            <a:srgbClr val="000000"/>
          </a:solidFill>
          <a:uFillTx/>
          <a:latin typeface="Arial"/>
          <a:ea typeface="Arial"/>
          <a:cs typeface="Arial"/>
          <a:sym typeface="Arial"/>
        </a:defRPr>
      </a:lvl1pPr>
      <a:lvl2pPr marL="764930" marR="0" indent="-307730" algn="l" defTabSz="914400" rtl="0" latinLnBrk="0">
        <a:lnSpc>
          <a:spcPct val="100000"/>
        </a:lnSpc>
        <a:spcBef>
          <a:spcPts val="600"/>
        </a:spcBef>
        <a:spcAft>
          <a:spcPts val="0"/>
        </a:spcAft>
        <a:buClr>
          <a:srgbClr val="B2B2B2"/>
        </a:buClr>
        <a:buSzPct val="75000"/>
        <a:buFontTx/>
        <a:buChar char="■"/>
        <a:tabLst/>
        <a:defRPr b="0" baseline="0" cap="none" i="0" spc="0" strike="noStrike" sz="2800" u="none">
          <a:solidFill>
            <a:srgbClr val="000000"/>
          </a:solidFill>
          <a:uFillTx/>
          <a:latin typeface="Arial"/>
          <a:ea typeface="Arial"/>
          <a:cs typeface="Arial"/>
          <a:sym typeface="Arial"/>
        </a:defRPr>
      </a:lvl2pPr>
      <a:lvl3pPr marL="1192695" marR="0" indent="-278295" algn="l" defTabSz="914400" rtl="0" latinLnBrk="0">
        <a:lnSpc>
          <a:spcPct val="100000"/>
        </a:lnSpc>
        <a:spcBef>
          <a:spcPts val="600"/>
        </a:spcBef>
        <a:spcAft>
          <a:spcPts val="0"/>
        </a:spcAft>
        <a:buClr>
          <a:srgbClr val="B2B2B2"/>
        </a:buClr>
        <a:buSzPct val="55000"/>
        <a:buFontTx/>
        <a:buChar char="■"/>
        <a:tabLst/>
        <a:defRPr b="0" baseline="0" cap="none" i="0" spc="0" strike="noStrike" sz="2800" u="none">
          <a:solidFill>
            <a:srgbClr val="000000"/>
          </a:solidFill>
          <a:uFillTx/>
          <a:latin typeface="Arial"/>
          <a:ea typeface="Arial"/>
          <a:cs typeface="Arial"/>
          <a:sym typeface="Arial"/>
        </a:defRPr>
      </a:lvl3pPr>
      <a:lvl4pPr marL="1691639" marR="0" indent="-320039" algn="l" defTabSz="914400" rtl="0" latinLnBrk="0">
        <a:lnSpc>
          <a:spcPct val="100000"/>
        </a:lnSpc>
        <a:spcBef>
          <a:spcPts val="600"/>
        </a:spcBef>
        <a:spcAft>
          <a:spcPts val="0"/>
        </a:spcAft>
        <a:buClr>
          <a:srgbClr val="B2B2B2"/>
        </a:buClr>
        <a:buSzPct val="100000"/>
        <a:buFontTx/>
        <a:buChar char="▪"/>
        <a:tabLst/>
        <a:defRPr b="0" baseline="0" cap="none" i="0" spc="0" strike="noStrike" sz="2800" u="none">
          <a:solidFill>
            <a:srgbClr val="000000"/>
          </a:solidFill>
          <a:uFillTx/>
          <a:latin typeface="Arial"/>
          <a:ea typeface="Arial"/>
          <a:cs typeface="Arial"/>
          <a:sym typeface="Arial"/>
        </a:defRPr>
      </a:lvl4pPr>
      <a:lvl5pPr marL="2184400" marR="0" indent="-355600" algn="l" defTabSz="914400" rtl="0" latinLnBrk="0">
        <a:lnSpc>
          <a:spcPct val="100000"/>
        </a:lnSpc>
        <a:spcBef>
          <a:spcPts val="600"/>
        </a:spcBef>
        <a:spcAft>
          <a:spcPts val="0"/>
        </a:spcAft>
        <a:buClr>
          <a:srgbClr val="B2B2B2"/>
        </a:buClr>
        <a:buSzPct val="100000"/>
        <a:buFontTx/>
        <a:buChar char="▪"/>
        <a:tabLst/>
        <a:defRPr b="0" baseline="0" cap="none" i="0" spc="0" strike="noStrike" sz="2800" u="none">
          <a:solidFill>
            <a:srgbClr val="000000"/>
          </a:solidFill>
          <a:uFillTx/>
          <a:latin typeface="Arial"/>
          <a:ea typeface="Arial"/>
          <a:cs typeface="Arial"/>
          <a:sym typeface="Arial"/>
        </a:defRPr>
      </a:lvl5pPr>
      <a:lvl6pPr marL="2641600" marR="0" indent="-355600" algn="l" defTabSz="914400" rtl="0" latinLnBrk="0">
        <a:lnSpc>
          <a:spcPct val="100000"/>
        </a:lnSpc>
        <a:spcBef>
          <a:spcPts val="600"/>
        </a:spcBef>
        <a:spcAft>
          <a:spcPts val="0"/>
        </a:spcAft>
        <a:buClr>
          <a:srgbClr val="B2B2B2"/>
        </a:buClr>
        <a:buSzPct val="100000"/>
        <a:buFont typeface="Wingdings"/>
        <a:buChar char=""/>
        <a:tabLst/>
        <a:defRPr b="0" baseline="0" cap="none" i="0" spc="0" strike="noStrike" sz="2800" u="none">
          <a:solidFill>
            <a:srgbClr val="000000"/>
          </a:solidFill>
          <a:uFillTx/>
          <a:latin typeface="Arial"/>
          <a:ea typeface="Arial"/>
          <a:cs typeface="Arial"/>
          <a:sym typeface="Arial"/>
        </a:defRPr>
      </a:lvl6pPr>
      <a:lvl7pPr marL="3098800" marR="0" indent="-355600" algn="l" defTabSz="914400" rtl="0" latinLnBrk="0">
        <a:lnSpc>
          <a:spcPct val="100000"/>
        </a:lnSpc>
        <a:spcBef>
          <a:spcPts val="600"/>
        </a:spcBef>
        <a:spcAft>
          <a:spcPts val="0"/>
        </a:spcAft>
        <a:buClr>
          <a:srgbClr val="B2B2B2"/>
        </a:buClr>
        <a:buSzPct val="100000"/>
        <a:buFont typeface="Wingdings"/>
        <a:buChar char=""/>
        <a:tabLst/>
        <a:defRPr b="0" baseline="0" cap="none" i="0" spc="0" strike="noStrike" sz="2800" u="none">
          <a:solidFill>
            <a:srgbClr val="000000"/>
          </a:solidFill>
          <a:uFillTx/>
          <a:latin typeface="Arial"/>
          <a:ea typeface="Arial"/>
          <a:cs typeface="Arial"/>
          <a:sym typeface="Arial"/>
        </a:defRPr>
      </a:lvl7pPr>
      <a:lvl8pPr marL="3556000" marR="0" indent="-355600" algn="l" defTabSz="914400" rtl="0" latinLnBrk="0">
        <a:lnSpc>
          <a:spcPct val="100000"/>
        </a:lnSpc>
        <a:spcBef>
          <a:spcPts val="600"/>
        </a:spcBef>
        <a:spcAft>
          <a:spcPts val="0"/>
        </a:spcAft>
        <a:buClr>
          <a:srgbClr val="B2B2B2"/>
        </a:buClr>
        <a:buSzPct val="100000"/>
        <a:buFont typeface="Wingdings"/>
        <a:buChar char=""/>
        <a:tabLst/>
        <a:defRPr b="0" baseline="0" cap="none" i="0" spc="0" strike="noStrike" sz="2800" u="none">
          <a:solidFill>
            <a:srgbClr val="000000"/>
          </a:solidFill>
          <a:uFillTx/>
          <a:latin typeface="Arial"/>
          <a:ea typeface="Arial"/>
          <a:cs typeface="Arial"/>
          <a:sym typeface="Arial"/>
        </a:defRPr>
      </a:lvl8pPr>
      <a:lvl9pPr marL="4013200" marR="0" indent="-355600" algn="l" defTabSz="914400" rtl="0" latinLnBrk="0">
        <a:lnSpc>
          <a:spcPct val="100000"/>
        </a:lnSpc>
        <a:spcBef>
          <a:spcPts val="600"/>
        </a:spcBef>
        <a:spcAft>
          <a:spcPts val="0"/>
        </a:spcAft>
        <a:buClr>
          <a:srgbClr val="B2B2B2"/>
        </a:buClr>
        <a:buSzPct val="100000"/>
        <a:buFont typeface="Wingdings"/>
        <a:buChar char=""/>
        <a:tabLst/>
        <a:defRPr b="0" baseline="0" cap="none" i="0" spc="0" strike="noStrike" sz="2800" u="none">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000" u="none">
          <a:solidFill>
            <a:schemeClr val="tx1"/>
          </a:solidFill>
          <a:uFillTx/>
          <a:latin typeface="+mn-lt"/>
          <a:ea typeface="+mn-ea"/>
          <a:cs typeface="+mn-cs"/>
          <a:sym typeface="Arial"/>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8" name="Slide Number"/>
          <p:cNvSpPr txBox="1"/>
          <p:nvPr>
            <p:ph type="sldNum" sz="quarter" idx="2"/>
          </p:nvPr>
        </p:nvSpPr>
        <p:spPr>
          <a:xfrm>
            <a:off x="8512028" y="6248400"/>
            <a:ext cx="174772"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69" name="1.1.2 The Scientific Method"/>
          <p:cNvSpPr txBox="1"/>
          <p:nvPr>
            <p:ph type="title" idx="4294967295"/>
          </p:nvPr>
        </p:nvSpPr>
        <p:spPr>
          <a:xfrm>
            <a:off x="2057400" y="1143000"/>
            <a:ext cx="6629400" cy="2209800"/>
          </a:xfrm>
          <a:prstGeom prst="rect">
            <a:avLst/>
          </a:prstGeom>
        </p:spPr>
        <p:txBody>
          <a:bodyPr/>
          <a:lstStyle/>
          <a:p>
            <a:pPr/>
            <a:r>
              <a:t>1.1.2 The Scientific Method</a:t>
            </a:r>
          </a:p>
        </p:txBody>
      </p:sp>
      <p:sp>
        <p:nvSpPr>
          <p:cNvPr id="70" name="Process of the Scientific Method"/>
          <p:cNvSpPr txBox="1"/>
          <p:nvPr>
            <p:ph type="body" sz="quarter" idx="4294967295"/>
          </p:nvPr>
        </p:nvSpPr>
        <p:spPr>
          <a:xfrm>
            <a:off x="990600" y="4038600"/>
            <a:ext cx="6858000" cy="1600200"/>
          </a:xfrm>
          <a:prstGeom prst="rect">
            <a:avLst/>
          </a:prstGeom>
        </p:spPr>
        <p:txBody>
          <a:bodyPr anchor="ctr"/>
          <a:lstStyle>
            <a:lvl1pPr marL="0" indent="0" algn="ctr">
              <a:buSzTx/>
              <a:buFont typeface="Wingdings"/>
              <a:buNone/>
            </a:lvl1pPr>
          </a:lstStyle>
          <a:p>
            <a:pPr/>
            <a:r>
              <a:t>Process of the Scientific Method</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5"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6" name="Result"/>
          <p:cNvSpPr txBox="1"/>
          <p:nvPr>
            <p:ph type="title"/>
          </p:nvPr>
        </p:nvSpPr>
        <p:spPr>
          <a:xfrm>
            <a:off x="914400" y="277812"/>
            <a:ext cx="7772400" cy="1143001"/>
          </a:xfrm>
          <a:prstGeom prst="rect">
            <a:avLst/>
          </a:prstGeom>
        </p:spPr>
        <p:txBody>
          <a:bodyPr/>
          <a:lstStyle/>
          <a:p>
            <a:pPr/>
            <a:r>
              <a:t>Result</a:t>
            </a:r>
          </a:p>
        </p:txBody>
      </p:sp>
      <p:sp>
        <p:nvSpPr>
          <p:cNvPr id="107" name="You do the experiment(s) using the method you came up with and record the results.…"/>
          <p:cNvSpPr txBox="1"/>
          <p:nvPr>
            <p:ph type="body" idx="1"/>
          </p:nvPr>
        </p:nvSpPr>
        <p:spPr>
          <a:prstGeom prst="rect">
            <a:avLst/>
          </a:prstGeom>
        </p:spPr>
        <p:txBody>
          <a:bodyPr/>
          <a:lstStyle/>
          <a:p>
            <a:pPr>
              <a:buChar char="■"/>
            </a:pPr>
          </a:p>
          <a:p>
            <a:pPr>
              <a:buChar char="■"/>
            </a:pPr>
            <a:r>
              <a:t>You do the experiment(s) using the method you came up with and record the results. </a:t>
            </a:r>
          </a:p>
          <a:p>
            <a:pPr>
              <a:buChar char="■"/>
            </a:pPr>
          </a:p>
          <a:p>
            <a:pPr>
              <a:buChar char="■"/>
            </a:pPr>
            <a:r>
              <a:t>You repeat the experiment to confirm your results.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Slide Number"/>
          <p:cNvSpPr txBox="1"/>
          <p:nvPr>
            <p:ph type="sldNum" sz="quarter" idx="2"/>
          </p:nvPr>
        </p:nvSpPr>
        <p:spPr>
          <a:xfrm>
            <a:off x="8450823" y="6248400"/>
            <a:ext cx="235978"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0" name="Learning check"/>
          <p:cNvSpPr txBox="1"/>
          <p:nvPr>
            <p:ph type="title"/>
          </p:nvPr>
        </p:nvSpPr>
        <p:spPr>
          <a:xfrm>
            <a:off x="914400" y="277812"/>
            <a:ext cx="7772400" cy="1143001"/>
          </a:xfrm>
          <a:prstGeom prst="rect">
            <a:avLst/>
          </a:prstGeom>
        </p:spPr>
        <p:txBody>
          <a:bodyPr/>
          <a:lstStyle/>
          <a:p>
            <a:pPr/>
            <a:r>
              <a:t>Learning check</a:t>
            </a:r>
          </a:p>
        </p:txBody>
      </p:sp>
      <p:sp>
        <p:nvSpPr>
          <p:cNvPr id="111" name="What is the next step?…"/>
          <p:cNvSpPr txBox="1"/>
          <p:nvPr>
            <p:ph type="body" idx="1"/>
          </p:nvPr>
        </p:nvSpPr>
        <p:spPr>
          <a:prstGeom prst="rect">
            <a:avLst/>
          </a:prstGeom>
        </p:spPr>
        <p:txBody>
          <a:bodyPr/>
          <a:lstStyle/>
          <a:p>
            <a:pPr>
              <a:buSzTx/>
              <a:buFont typeface="Wingdings"/>
              <a:buNone/>
              <a:defRPr>
                <a:solidFill>
                  <a:srgbClr val="990033"/>
                </a:solidFill>
              </a:defRPr>
            </a:pPr>
          </a:p>
          <a:p>
            <a:pPr>
              <a:buSzTx/>
              <a:buFont typeface="Wingdings"/>
              <a:buNone/>
              <a:defRPr>
                <a:solidFill>
                  <a:srgbClr val="990033"/>
                </a:solidFill>
              </a:defRPr>
            </a:pPr>
            <a:r>
              <a:t>What is the next step?</a:t>
            </a:r>
          </a:p>
          <a:p>
            <a:pPr>
              <a:buSzTx/>
              <a:buFont typeface="Wingdings"/>
              <a:buNone/>
            </a:pPr>
            <a:endParaRPr>
              <a:solidFill>
                <a:srgbClr val="990033"/>
              </a:solidFill>
            </a:endParaRPr>
          </a:p>
          <a:p>
            <a:pPr>
              <a:buChar char="■"/>
            </a:pPr>
            <a:r>
              <a:t>The Conclusion</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11">
                                            <p:bg/>
                                          </p:spTgt>
                                        </p:tgtEl>
                                        <p:attrNameLst>
                                          <p:attrName>style.visibility</p:attrName>
                                        </p:attrNameLst>
                                      </p:cBhvr>
                                      <p:to>
                                        <p:strVal val="visible"/>
                                      </p:to>
                                    </p:set>
                                  </p:childTnLst>
                                </p:cTn>
                              </p:par>
                              <p:par>
                                <p:cTn id="7" presetClass="entr" nodeType="withEffect" presetSubtype="0" presetID="1" grpId="1" fill="hold">
                                  <p:stCondLst>
                                    <p:cond delay="0"/>
                                  </p:stCondLst>
                                  <p:iterate type="el" backwards="0">
                                    <p:tmAbs val="0"/>
                                  </p:iterate>
                                  <p:childTnLst>
                                    <p:set>
                                      <p:cBhvr>
                                        <p:cTn id="8" fill="hold"/>
                                        <p:tgtEl>
                                          <p:spTgt spid="111">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0" presetID="1" grpId="1" fill="hold">
                                  <p:stCondLst>
                                    <p:cond delay="0"/>
                                  </p:stCondLst>
                                  <p:iterate type="el" backwards="0">
                                    <p:tmAbs val="0"/>
                                  </p:iterate>
                                  <p:childTnLst>
                                    <p:set>
                                      <p:cBhvr>
                                        <p:cTn id="12" fill="hold"/>
                                        <p:tgtEl>
                                          <p:spTgt spid="111">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Class="entr" nodeType="clickEffect" presetSubtype="0" presetID="1" grpId="1" fill="hold">
                                  <p:stCondLst>
                                    <p:cond delay="0"/>
                                  </p:stCondLst>
                                  <p:iterate type="el" backwards="0">
                                    <p:tmAbs val="0"/>
                                  </p:iterate>
                                  <p:childTnLst>
                                    <p:set>
                                      <p:cBhvr>
                                        <p:cTn id="16" fill="hold"/>
                                        <p:tgtEl>
                                          <p:spTgt spid="111">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Class="entr" nodeType="clickEffect" presetSubtype="0" presetID="1" grpId="1" fill="hold">
                                  <p:stCondLst>
                                    <p:cond delay="0"/>
                                  </p:stCondLst>
                                  <p:iterate type="el" backwards="0">
                                    <p:tmAbs val="0"/>
                                  </p:iterate>
                                  <p:childTnLst>
                                    <p:set>
                                      <p:cBhvr>
                                        <p:cTn id="20" fill="hold"/>
                                        <p:tgtEl>
                                          <p:spTgt spid="111">
                                            <p:txEl>
                                              <p:pRg st="3" end="3"/>
                                            </p:txEl>
                                          </p:spTgt>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1" animBg="1" rev="0" advAuto="0" spid="111" grpId="1"/>
    </p:bldLst>
  </p:timing>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4" name="Conclusion"/>
          <p:cNvSpPr txBox="1"/>
          <p:nvPr>
            <p:ph type="title"/>
          </p:nvPr>
        </p:nvSpPr>
        <p:spPr>
          <a:xfrm>
            <a:off x="914400" y="277812"/>
            <a:ext cx="7772400" cy="1143001"/>
          </a:xfrm>
          <a:prstGeom prst="rect">
            <a:avLst/>
          </a:prstGeom>
        </p:spPr>
        <p:txBody>
          <a:bodyPr/>
          <a:lstStyle/>
          <a:p>
            <a:pPr/>
            <a:r>
              <a:t>Conclusion</a:t>
            </a:r>
          </a:p>
        </p:txBody>
      </p:sp>
      <p:sp>
        <p:nvSpPr>
          <p:cNvPr id="115" name="You state whether your prediction was confirmed or not and try to explain your results."/>
          <p:cNvSpPr txBox="1"/>
          <p:nvPr>
            <p:ph type="body" idx="1"/>
          </p:nvPr>
        </p:nvSpPr>
        <p:spPr>
          <a:prstGeom prst="rect">
            <a:avLst/>
          </a:prstGeom>
        </p:spPr>
        <p:txBody>
          <a:bodyPr/>
          <a:lstStyle/>
          <a:p>
            <a:pPr>
              <a:buChar char="■"/>
            </a:pPr>
          </a:p>
          <a:p>
            <a:pPr>
              <a:buChar char="■"/>
            </a:pPr>
            <a:r>
              <a:t>You state whether your prediction was confirmed or not and try to explain your results. </a:t>
            </a: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18" name="Compare"/>
          <p:cNvSpPr txBox="1"/>
          <p:nvPr>
            <p:ph type="title"/>
          </p:nvPr>
        </p:nvSpPr>
        <p:spPr>
          <a:xfrm>
            <a:off x="914400" y="277812"/>
            <a:ext cx="7772400" cy="1143001"/>
          </a:xfrm>
          <a:prstGeom prst="rect">
            <a:avLst/>
          </a:prstGeom>
        </p:spPr>
        <p:txBody>
          <a:bodyPr/>
          <a:lstStyle/>
          <a:p>
            <a:pPr/>
            <a:r>
              <a:t>Compare</a:t>
            </a:r>
          </a:p>
        </p:txBody>
      </p:sp>
      <p:sp>
        <p:nvSpPr>
          <p:cNvPr id="119" name="You compare your conclusion with existing…"/>
          <p:cNvSpPr txBox="1"/>
          <p:nvPr>
            <p:ph type="body" idx="1"/>
          </p:nvPr>
        </p:nvSpPr>
        <p:spPr>
          <a:prstGeom prst="rect">
            <a:avLst/>
          </a:prstGeom>
        </p:spPr>
        <p:txBody>
          <a:bodyPr/>
          <a:lstStyle/>
          <a:p>
            <a:pPr>
              <a:buChar char="■"/>
            </a:pPr>
          </a:p>
          <a:p>
            <a:pPr>
              <a:buChar char="■"/>
            </a:pPr>
            <a:r>
              <a:t>You compare your conclusion with existing </a:t>
            </a:r>
          </a:p>
          <a:p>
            <a:pPr>
              <a:buSzTx/>
              <a:buFont typeface="Wingdings"/>
              <a:buNone/>
            </a:pPr>
            <a:r>
              <a:t>	knowledge.</a:t>
            </a: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2" name="Finally"/>
          <p:cNvSpPr txBox="1"/>
          <p:nvPr>
            <p:ph type="title"/>
          </p:nvPr>
        </p:nvSpPr>
        <p:spPr>
          <a:xfrm>
            <a:off x="914400" y="277812"/>
            <a:ext cx="7772400" cy="1143001"/>
          </a:xfrm>
          <a:prstGeom prst="rect">
            <a:avLst/>
          </a:prstGeom>
        </p:spPr>
        <p:txBody>
          <a:bodyPr/>
          <a:lstStyle/>
          <a:p>
            <a:pPr/>
            <a:r>
              <a:t>Finally</a:t>
            </a:r>
          </a:p>
        </p:txBody>
      </p:sp>
      <p:sp>
        <p:nvSpPr>
          <p:cNvPr id="123" name="You Report and Publish your results.…"/>
          <p:cNvSpPr txBox="1"/>
          <p:nvPr>
            <p:ph type="body" idx="1"/>
          </p:nvPr>
        </p:nvSpPr>
        <p:spPr>
          <a:prstGeom prst="rect">
            <a:avLst/>
          </a:prstGeom>
        </p:spPr>
        <p:txBody>
          <a:bodyPr/>
          <a:lstStyle/>
          <a:p>
            <a:pPr>
              <a:buChar char="■"/>
            </a:pPr>
            <a:r>
              <a:t>You</a:t>
            </a:r>
            <a:r>
              <a:rPr>
                <a:solidFill>
                  <a:srgbClr val="990033"/>
                </a:solidFill>
              </a:rPr>
              <a:t> Report</a:t>
            </a:r>
            <a:r>
              <a:t> and </a:t>
            </a:r>
            <a:r>
              <a:rPr>
                <a:solidFill>
                  <a:srgbClr val="990033"/>
                </a:solidFill>
              </a:rPr>
              <a:t>Publish</a:t>
            </a:r>
            <a:r>
              <a:t> your results.</a:t>
            </a:r>
          </a:p>
          <a:p>
            <a:pPr>
              <a:buChar char="■"/>
            </a:pPr>
          </a:p>
          <a:p>
            <a:pPr>
              <a:buChar char="■"/>
            </a:pPr>
            <a:r>
              <a:t>You</a:t>
            </a:r>
            <a:r>
              <a:rPr>
                <a:solidFill>
                  <a:srgbClr val="990033"/>
                </a:solidFill>
              </a:rPr>
              <a:t> Develop</a:t>
            </a:r>
            <a:r>
              <a:t> a theory or principle.</a:t>
            </a: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5"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26" name="Need to know"/>
          <p:cNvSpPr txBox="1"/>
          <p:nvPr>
            <p:ph type="title"/>
          </p:nvPr>
        </p:nvSpPr>
        <p:spPr>
          <a:xfrm>
            <a:off x="914400" y="277812"/>
            <a:ext cx="7772400" cy="1143001"/>
          </a:xfrm>
          <a:prstGeom prst="rect">
            <a:avLst/>
          </a:prstGeom>
        </p:spPr>
        <p:txBody>
          <a:bodyPr/>
          <a:lstStyle/>
          <a:p>
            <a:pPr/>
            <a:r>
              <a:t>Need to know</a:t>
            </a:r>
          </a:p>
        </p:txBody>
      </p:sp>
      <p:sp>
        <p:nvSpPr>
          <p:cNvPr id="127" name="State the process of the Scientific Method…"/>
          <p:cNvSpPr txBox="1"/>
          <p:nvPr>
            <p:ph type="body" idx="1"/>
          </p:nvPr>
        </p:nvSpPr>
        <p:spPr>
          <a:prstGeom prst="rect">
            <a:avLst/>
          </a:prstGeom>
        </p:spPr>
        <p:txBody>
          <a:bodyPr/>
          <a:lstStyle/>
          <a:p>
            <a:pPr>
              <a:lnSpc>
                <a:spcPct val="90000"/>
              </a:lnSpc>
              <a:buChar char="■"/>
            </a:pPr>
            <a:r>
              <a:t>State the process of the Scientific Method</a:t>
            </a:r>
          </a:p>
          <a:p>
            <a:pPr>
              <a:lnSpc>
                <a:spcPct val="90000"/>
              </a:lnSpc>
              <a:buSzTx/>
              <a:buFont typeface="Wingdings"/>
              <a:buNone/>
            </a:pPr>
          </a:p>
          <a:p>
            <a:pPr>
              <a:lnSpc>
                <a:spcPct val="90000"/>
              </a:lnSpc>
              <a:buSzTx/>
              <a:buFont typeface="Wingdings"/>
              <a:buNone/>
            </a:pPr>
            <a:r>
              <a:t>Explain the following: </a:t>
            </a:r>
          </a:p>
          <a:p>
            <a:pPr>
              <a:lnSpc>
                <a:spcPct val="90000"/>
              </a:lnSpc>
              <a:buClr>
                <a:srgbClr val="000000"/>
              </a:buClr>
              <a:buChar char="■"/>
            </a:pPr>
            <a:r>
              <a:t>Observation, 		■ Hypothesis, </a:t>
            </a:r>
          </a:p>
          <a:p>
            <a:pPr>
              <a:lnSpc>
                <a:spcPct val="90000"/>
              </a:lnSpc>
              <a:buClr>
                <a:srgbClr val="000000"/>
              </a:buClr>
              <a:buChar char="■"/>
            </a:pPr>
            <a:r>
              <a:t>Design Experiment, </a:t>
            </a:r>
          </a:p>
          <a:p>
            <a:pPr>
              <a:lnSpc>
                <a:spcPct val="90000"/>
              </a:lnSpc>
              <a:buClr>
                <a:srgbClr val="000000"/>
              </a:buClr>
              <a:buChar char="■"/>
            </a:pPr>
            <a:r>
              <a:t>Record &amp; Analyze Data, </a:t>
            </a:r>
          </a:p>
          <a:p>
            <a:pPr>
              <a:lnSpc>
                <a:spcPct val="90000"/>
              </a:lnSpc>
              <a:buClr>
                <a:srgbClr val="000000"/>
              </a:buClr>
              <a:buChar char="■"/>
            </a:pPr>
            <a:r>
              <a:t>Conclusions,</a:t>
            </a:r>
          </a:p>
          <a:p>
            <a:pPr>
              <a:lnSpc>
                <a:spcPct val="90000"/>
              </a:lnSpc>
              <a:buClr>
                <a:srgbClr val="000000"/>
              </a:buClr>
              <a:buChar char="■"/>
            </a:pPr>
            <a:r>
              <a:t>Compare to Existing Knowledge, </a:t>
            </a:r>
          </a:p>
          <a:p>
            <a:pPr>
              <a:lnSpc>
                <a:spcPct val="90000"/>
              </a:lnSpc>
              <a:buClr>
                <a:srgbClr val="000000"/>
              </a:buClr>
              <a:buChar char="■"/>
            </a:pPr>
            <a:r>
              <a:t>Reporting, 	 ■ Theory 	 ■ Principle</a:t>
            </a: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9"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0" name="1.1.2 The Scientific Method"/>
          <p:cNvSpPr txBox="1"/>
          <p:nvPr>
            <p:ph type="title"/>
          </p:nvPr>
        </p:nvSpPr>
        <p:spPr>
          <a:xfrm>
            <a:off x="685800" y="2286000"/>
            <a:ext cx="7772400" cy="1143001"/>
          </a:xfrm>
          <a:prstGeom prst="rect">
            <a:avLst/>
          </a:prstGeom>
        </p:spPr>
        <p:txBody>
          <a:bodyPr/>
          <a:lstStyle/>
          <a:p>
            <a:pPr/>
            <a:r>
              <a:t>1.1.2 The Scientific Method</a:t>
            </a:r>
          </a:p>
        </p:txBody>
      </p:sp>
      <p:sp>
        <p:nvSpPr>
          <p:cNvPr id="131" name="Limitations of the Scientific Method"/>
          <p:cNvSpPr txBox="1"/>
          <p:nvPr>
            <p:ph type="body" sz="quarter" idx="1"/>
          </p:nvPr>
        </p:nvSpPr>
        <p:spPr>
          <a:prstGeom prst="rect">
            <a:avLst/>
          </a:prstGeom>
        </p:spPr>
        <p:txBody>
          <a:bodyPr/>
          <a:lstStyle/>
          <a:p>
            <a:pPr/>
            <a:r>
              <a:t>Limitations of the Scientific Method</a:t>
            </a: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4" name="Limitations of the Scientific Method"/>
          <p:cNvSpPr txBox="1"/>
          <p:nvPr>
            <p:ph type="title"/>
          </p:nvPr>
        </p:nvSpPr>
        <p:spPr>
          <a:xfrm>
            <a:off x="914400" y="277812"/>
            <a:ext cx="8229600" cy="1143001"/>
          </a:xfrm>
          <a:prstGeom prst="rect">
            <a:avLst/>
          </a:prstGeom>
        </p:spPr>
        <p:txBody>
          <a:bodyPr/>
          <a:lstStyle/>
          <a:p>
            <a:pPr/>
            <a:r>
              <a:t>Limitations of the Scientific Method</a:t>
            </a:r>
          </a:p>
        </p:txBody>
      </p:sp>
      <p:sp>
        <p:nvSpPr>
          <p:cNvPr id="135" name="Is limited by the extent of our basic knowledge…"/>
          <p:cNvSpPr txBox="1"/>
          <p:nvPr>
            <p:ph type="body" idx="1"/>
          </p:nvPr>
        </p:nvSpPr>
        <p:spPr>
          <a:xfrm>
            <a:off x="914400" y="1828800"/>
            <a:ext cx="7772400" cy="4724400"/>
          </a:xfrm>
          <a:prstGeom prst="rect">
            <a:avLst/>
          </a:prstGeom>
        </p:spPr>
        <p:txBody>
          <a:bodyPr/>
          <a:lstStyle/>
          <a:p>
            <a:pPr>
              <a:spcBef>
                <a:spcPts val="500"/>
              </a:spcBef>
              <a:buChar char="■"/>
              <a:defRPr sz="2400"/>
            </a:pPr>
            <a:r>
              <a:t>Is limited by the extent of our basic knowledge</a:t>
            </a:r>
          </a:p>
          <a:p>
            <a:pPr>
              <a:buChar char="■"/>
              <a:defRPr sz="2400"/>
            </a:pPr>
          </a:p>
          <a:p>
            <a:pPr>
              <a:spcBef>
                <a:spcPts val="500"/>
              </a:spcBef>
              <a:buChar char="■"/>
              <a:defRPr sz="2400"/>
            </a:pPr>
            <a:r>
              <a:t>Is limited by our ability to interpret the results</a:t>
            </a:r>
          </a:p>
          <a:p>
            <a:pPr>
              <a:buChar char="■"/>
              <a:defRPr sz="2400"/>
            </a:pPr>
          </a:p>
          <a:p>
            <a:pPr>
              <a:spcBef>
                <a:spcPts val="500"/>
              </a:spcBef>
              <a:buChar char="■"/>
              <a:defRPr sz="2400"/>
            </a:pPr>
            <a:r>
              <a:t>is limited to what can be observed with the five senses e.g., what existed prior to the Big Bang and the known universe is outside of the realm of science to investigate</a:t>
            </a:r>
          </a:p>
          <a:p>
            <a:pPr>
              <a:buChar char="■"/>
              <a:defRPr sz="2400"/>
            </a:pPr>
          </a:p>
          <a:p>
            <a:pPr>
              <a:spcBef>
                <a:spcPts val="500"/>
              </a:spcBef>
              <a:buChar char="■"/>
              <a:defRPr sz="2400"/>
            </a:pPr>
            <a:r>
              <a:t>is limited to the present </a:t>
            </a:r>
          </a:p>
        </p:txBody>
      </p:sp>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38" name="Limitations of the Scientific Method"/>
          <p:cNvSpPr txBox="1"/>
          <p:nvPr>
            <p:ph type="title"/>
          </p:nvPr>
        </p:nvSpPr>
        <p:spPr>
          <a:xfrm>
            <a:off x="914400" y="277812"/>
            <a:ext cx="8229600" cy="1143001"/>
          </a:xfrm>
          <a:prstGeom prst="rect">
            <a:avLst/>
          </a:prstGeom>
        </p:spPr>
        <p:txBody>
          <a:bodyPr/>
          <a:lstStyle/>
          <a:p>
            <a:pPr/>
            <a:r>
              <a:t>Limitations of the Scientific Method</a:t>
            </a:r>
          </a:p>
        </p:txBody>
      </p:sp>
      <p:sp>
        <p:nvSpPr>
          <p:cNvPr id="139" name="tells us “how” a process works, not “why” e.g., does not really explain why the Universe exists…"/>
          <p:cNvSpPr txBox="1"/>
          <p:nvPr>
            <p:ph type="body" idx="1"/>
          </p:nvPr>
        </p:nvSpPr>
        <p:spPr>
          <a:xfrm>
            <a:off x="685800" y="1981199"/>
            <a:ext cx="7848600" cy="4572002"/>
          </a:xfrm>
          <a:prstGeom prst="rect">
            <a:avLst/>
          </a:prstGeom>
        </p:spPr>
        <p:txBody>
          <a:bodyPr/>
          <a:lstStyle/>
          <a:p>
            <a:pPr>
              <a:spcBef>
                <a:spcPts val="500"/>
              </a:spcBef>
              <a:buChar char="■"/>
              <a:defRPr sz="2400"/>
            </a:pPr>
            <a:r>
              <a:t>tells us “how” a process works, not “why” e.g., does not really explain why the Universe exists</a:t>
            </a:r>
          </a:p>
          <a:p>
            <a:pPr>
              <a:buChar char="■"/>
              <a:defRPr sz="2400"/>
            </a:pPr>
          </a:p>
          <a:p>
            <a:pPr marL="342900" indent="-342900">
              <a:buChar char="■"/>
              <a:defRPr sz="2500"/>
            </a:pPr>
            <a:r>
              <a:t>inability to answer value-based questions involving “should”</a:t>
            </a:r>
          </a:p>
          <a:p>
            <a:pPr>
              <a:buChar char="■"/>
              <a:defRPr sz="2400"/>
            </a:pPr>
          </a:p>
          <a:p>
            <a:pPr>
              <a:spcBef>
                <a:spcPts val="500"/>
              </a:spcBef>
              <a:buChar char="■"/>
              <a:defRPr sz="2400"/>
            </a:pPr>
            <a:r>
              <a:t>may be affected by the emotional involvement of investigator</a:t>
            </a:r>
          </a:p>
          <a:p>
            <a:pPr>
              <a:buChar char="■"/>
              <a:defRPr sz="2400"/>
            </a:pPr>
          </a:p>
          <a:p>
            <a:pPr>
              <a:spcBef>
                <a:spcPts val="500"/>
              </a:spcBef>
              <a:buChar char="■"/>
              <a:defRPr sz="2400"/>
            </a:pPr>
            <a:r>
              <a:t>may be affected by time pressure for results </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1"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42" name="Limitations of the Scientific Method"/>
          <p:cNvSpPr txBox="1"/>
          <p:nvPr>
            <p:ph type="title"/>
          </p:nvPr>
        </p:nvSpPr>
        <p:spPr>
          <a:xfrm>
            <a:off x="914400" y="277812"/>
            <a:ext cx="8229600" cy="1143001"/>
          </a:xfrm>
          <a:prstGeom prst="rect">
            <a:avLst/>
          </a:prstGeom>
        </p:spPr>
        <p:txBody>
          <a:bodyPr/>
          <a:lstStyle/>
          <a:p>
            <a:pPr/>
            <a:r>
              <a:t>Limitations of the Scientific Method</a:t>
            </a:r>
          </a:p>
        </p:txBody>
      </p:sp>
      <p:sp>
        <p:nvSpPr>
          <p:cNvPr id="143" name="inability to capture the full richness and complexities of the participants…"/>
          <p:cNvSpPr txBox="1"/>
          <p:nvPr>
            <p:ph type="body" idx="1"/>
          </p:nvPr>
        </p:nvSpPr>
        <p:spPr>
          <a:xfrm>
            <a:off x="914400" y="1600200"/>
            <a:ext cx="7772400" cy="5257800"/>
          </a:xfrm>
          <a:prstGeom prst="rect">
            <a:avLst/>
          </a:prstGeom>
        </p:spPr>
        <p:txBody>
          <a:bodyPr/>
          <a:lstStyle/>
          <a:p>
            <a:pPr>
              <a:lnSpc>
                <a:spcPct val="90000"/>
              </a:lnSpc>
              <a:buChar char="■"/>
              <a:defRPr sz="2900"/>
            </a:pPr>
            <a:r>
              <a:t>inability to capture the full richness and complexities of the participants</a:t>
            </a:r>
          </a:p>
          <a:p>
            <a:pPr>
              <a:lnSpc>
                <a:spcPct val="90000"/>
              </a:lnSpc>
              <a:buChar char="■"/>
              <a:defRPr sz="2900"/>
            </a:pPr>
          </a:p>
          <a:p>
            <a:pPr>
              <a:lnSpc>
                <a:spcPct val="90000"/>
              </a:lnSpc>
              <a:buChar char="■"/>
              <a:defRPr sz="2900"/>
            </a:pPr>
            <a:r>
              <a:t>limitations of our measurement instruments</a:t>
            </a:r>
          </a:p>
          <a:p>
            <a:pPr>
              <a:lnSpc>
                <a:spcPct val="90000"/>
              </a:lnSpc>
              <a:buChar char="■"/>
              <a:defRPr sz="2900"/>
            </a:pPr>
          </a:p>
          <a:p>
            <a:pPr>
              <a:lnSpc>
                <a:spcPct val="90000"/>
              </a:lnSpc>
              <a:buChar char="■"/>
              <a:defRPr sz="2900"/>
            </a:pPr>
            <a:r>
              <a:t>ethical and legal responsibilities</a:t>
            </a:r>
          </a:p>
          <a:p>
            <a:pPr>
              <a:lnSpc>
                <a:spcPct val="90000"/>
              </a:lnSpc>
              <a:buChar char="■"/>
              <a:defRPr sz="2900"/>
            </a:pPr>
          </a:p>
          <a:p>
            <a:pPr>
              <a:lnSpc>
                <a:spcPct val="90000"/>
              </a:lnSpc>
              <a:buChar char="■"/>
            </a:pPr>
            <a:r>
              <a:t>Religious beliefs</a:t>
            </a:r>
          </a:p>
          <a:p>
            <a:pPr>
              <a:lnSpc>
                <a:spcPct val="90000"/>
              </a:lnSpc>
              <a:buChar char="■"/>
            </a:pPr>
          </a:p>
          <a:p>
            <a:pPr>
              <a:lnSpc>
                <a:spcPct val="90000"/>
              </a:lnSpc>
              <a:buChar char="■"/>
            </a:pPr>
            <a:r>
              <a:t>we can never be sure </a:t>
            </a:r>
            <a:r>
              <a:rPr i="1"/>
              <a:t>all</a:t>
            </a:r>
            <a:r>
              <a:t> untested variables are controlled</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Slide Number"/>
          <p:cNvSpPr txBox="1"/>
          <p:nvPr>
            <p:ph type="sldNum" sz="quarter" idx="2"/>
          </p:nvPr>
        </p:nvSpPr>
        <p:spPr>
          <a:xfrm>
            <a:off x="8512028" y="6248400"/>
            <a:ext cx="174772"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3" name="The Scientific Method"/>
          <p:cNvSpPr txBox="1"/>
          <p:nvPr>
            <p:ph type="title"/>
          </p:nvPr>
        </p:nvSpPr>
        <p:spPr>
          <a:xfrm>
            <a:off x="914400" y="277812"/>
            <a:ext cx="7772400" cy="1143001"/>
          </a:xfrm>
          <a:prstGeom prst="rect">
            <a:avLst/>
          </a:prstGeom>
        </p:spPr>
        <p:txBody>
          <a:bodyPr/>
          <a:lstStyle/>
          <a:p>
            <a:pPr/>
            <a:r>
              <a:t>The Scientific Method</a:t>
            </a:r>
          </a:p>
        </p:txBody>
      </p:sp>
      <p:sp>
        <p:nvSpPr>
          <p:cNvPr id="74" name="The scientific method is a way to solve a problem…"/>
          <p:cNvSpPr txBox="1"/>
          <p:nvPr>
            <p:ph type="body" idx="1"/>
          </p:nvPr>
        </p:nvSpPr>
        <p:spPr>
          <a:prstGeom prst="rect">
            <a:avLst/>
          </a:prstGeom>
        </p:spPr>
        <p:txBody>
          <a:bodyPr/>
          <a:lstStyle/>
          <a:p>
            <a:pPr>
              <a:buChar char="■"/>
            </a:pPr>
            <a:r>
              <a:t>The scientific method is a </a:t>
            </a:r>
            <a:r>
              <a:t>way to solve a problem</a:t>
            </a:r>
            <a:r>
              <a:t> </a:t>
            </a:r>
          </a:p>
          <a:p>
            <a:pPr>
              <a:buChar char="■"/>
            </a:pPr>
          </a:p>
          <a:p>
            <a:pPr>
              <a:buChar char="■"/>
            </a:pPr>
            <a:r>
              <a:t>This is the method on which all projects should be based. </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5"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46" name="Limitations of the Scientific Method"/>
          <p:cNvSpPr txBox="1"/>
          <p:nvPr>
            <p:ph type="title"/>
          </p:nvPr>
        </p:nvSpPr>
        <p:spPr>
          <a:xfrm>
            <a:off x="914400" y="277812"/>
            <a:ext cx="8229600" cy="1143001"/>
          </a:xfrm>
          <a:prstGeom prst="rect">
            <a:avLst/>
          </a:prstGeom>
        </p:spPr>
        <p:txBody>
          <a:bodyPr/>
          <a:lstStyle/>
          <a:p>
            <a:pPr/>
            <a:r>
              <a:t>Limitations of the Scientific Method</a:t>
            </a:r>
          </a:p>
        </p:txBody>
      </p:sp>
      <p:sp>
        <p:nvSpPr>
          <p:cNvPr id="147" name="conclusions based on the experimental data must remain tentative…"/>
          <p:cNvSpPr txBox="1"/>
          <p:nvPr>
            <p:ph type="body" idx="1"/>
          </p:nvPr>
        </p:nvSpPr>
        <p:spPr>
          <a:xfrm>
            <a:off x="914400" y="1600200"/>
            <a:ext cx="7772400" cy="5105400"/>
          </a:xfrm>
          <a:prstGeom prst="rect">
            <a:avLst/>
          </a:prstGeom>
        </p:spPr>
        <p:txBody>
          <a:bodyPr/>
          <a:lstStyle/>
          <a:p>
            <a:pPr>
              <a:lnSpc>
                <a:spcPct val="90000"/>
              </a:lnSpc>
              <a:buChar char="■"/>
            </a:pPr>
            <a:r>
              <a:t>conclusions based on the experimental data must remain tentative</a:t>
            </a:r>
          </a:p>
          <a:p>
            <a:pPr>
              <a:lnSpc>
                <a:spcPct val="90000"/>
              </a:lnSpc>
              <a:buChar char="■"/>
            </a:pPr>
          </a:p>
          <a:p>
            <a:pPr>
              <a:lnSpc>
                <a:spcPct val="90000"/>
              </a:lnSpc>
              <a:buChar char="■"/>
            </a:pPr>
            <a:r>
              <a:t>human personality traits are part of “real science”</a:t>
            </a:r>
          </a:p>
          <a:p>
            <a:pPr>
              <a:lnSpc>
                <a:spcPct val="90000"/>
              </a:lnSpc>
              <a:buChar char="■"/>
            </a:pPr>
          </a:p>
          <a:p>
            <a:pPr>
              <a:lnSpc>
                <a:spcPct val="90000"/>
              </a:lnSpc>
              <a:buChar char="■"/>
            </a:pPr>
            <a:r>
              <a:t>scientists sometimes make mistakes</a:t>
            </a:r>
          </a:p>
          <a:p>
            <a:pPr>
              <a:lnSpc>
                <a:spcPct val="90000"/>
              </a:lnSpc>
              <a:buChar char="■"/>
            </a:pPr>
          </a:p>
          <a:p>
            <a:pPr>
              <a:lnSpc>
                <a:spcPct val="90000"/>
              </a:lnSpc>
              <a:buChar char="■"/>
            </a:pPr>
            <a:r>
              <a:t>accidents, lucky guesses, intellectual powers, and controversies with others contribute strongly to scientific advances</a:t>
            </a:r>
          </a:p>
        </p:txBody>
      </p:sp>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9"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0" name="Need to know"/>
          <p:cNvSpPr txBox="1"/>
          <p:nvPr>
            <p:ph type="title"/>
          </p:nvPr>
        </p:nvSpPr>
        <p:spPr>
          <a:xfrm>
            <a:off x="914400" y="277812"/>
            <a:ext cx="7772400" cy="1143001"/>
          </a:xfrm>
          <a:prstGeom prst="rect">
            <a:avLst/>
          </a:prstGeom>
        </p:spPr>
        <p:txBody>
          <a:bodyPr/>
          <a:lstStyle/>
          <a:p>
            <a:pPr/>
            <a:r>
              <a:t>Need to know</a:t>
            </a:r>
          </a:p>
        </p:txBody>
      </p:sp>
      <p:sp>
        <p:nvSpPr>
          <p:cNvPr id="151" name="State the limitations of value of the Scientific Method"/>
          <p:cNvSpPr txBox="1"/>
          <p:nvPr>
            <p:ph type="body" idx="1"/>
          </p:nvPr>
        </p:nvSpPr>
        <p:spPr>
          <a:prstGeom prst="rect">
            <a:avLst/>
          </a:prstGeom>
        </p:spPr>
        <p:txBody>
          <a:bodyPr/>
          <a:lstStyle>
            <a:lvl1pPr>
              <a:buChar char="■"/>
            </a:lvl1pPr>
          </a:lstStyle>
          <a:p>
            <a:pPr/>
            <a:r>
              <a:t>State the limitations of value of the Scientific Method</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Slide Number"/>
          <p:cNvSpPr txBox="1"/>
          <p:nvPr>
            <p:ph type="sldNum" sz="quarter" idx="2"/>
          </p:nvPr>
        </p:nvSpPr>
        <p:spPr>
          <a:xfrm>
            <a:off x="8441397" y="6248400"/>
            <a:ext cx="245403"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54" name="END"/>
          <p:cNvSpPr txBox="1"/>
          <p:nvPr>
            <p:ph type="title"/>
          </p:nvPr>
        </p:nvSpPr>
        <p:spPr>
          <a:xfrm>
            <a:off x="914400" y="2859087"/>
            <a:ext cx="7772400" cy="1143001"/>
          </a:xfrm>
          <a:prstGeom prst="rect">
            <a:avLst/>
          </a:prstGeom>
        </p:spPr>
        <p:txBody>
          <a:bodyPr/>
          <a:lstStyle>
            <a:lvl1pPr algn="ctr">
              <a:defRPr sz="6800"/>
            </a:lvl1pPr>
          </a:lstStyle>
          <a:p>
            <a:pPr/>
            <a:r>
              <a:t>END</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6" name="Slide Number"/>
          <p:cNvSpPr txBox="1"/>
          <p:nvPr>
            <p:ph type="sldNum" sz="quarter" idx="2"/>
          </p:nvPr>
        </p:nvSpPr>
        <p:spPr>
          <a:xfrm>
            <a:off x="8512028" y="6248400"/>
            <a:ext cx="174772"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77" name="The Scientific Method"/>
          <p:cNvSpPr txBox="1"/>
          <p:nvPr>
            <p:ph type="title" idx="4294967295"/>
          </p:nvPr>
        </p:nvSpPr>
        <p:spPr>
          <a:xfrm>
            <a:off x="914400" y="277812"/>
            <a:ext cx="7772400" cy="1143001"/>
          </a:xfrm>
          <a:prstGeom prst="rect">
            <a:avLst/>
          </a:prstGeom>
        </p:spPr>
        <p:txBody>
          <a:bodyPr/>
          <a:lstStyle/>
          <a:p>
            <a:pPr/>
            <a:r>
              <a:t>The Scientific Method</a:t>
            </a:r>
          </a:p>
        </p:txBody>
      </p:sp>
      <p:sp>
        <p:nvSpPr>
          <p:cNvPr id="78" name="The Scientific Method involves the following steps:…"/>
          <p:cNvSpPr txBox="1"/>
          <p:nvPr>
            <p:ph type="body" idx="4294967295"/>
          </p:nvPr>
        </p:nvSpPr>
        <p:spPr>
          <a:xfrm>
            <a:off x="914400" y="1600200"/>
            <a:ext cx="8229600" cy="5257800"/>
          </a:xfrm>
          <a:prstGeom prst="rect">
            <a:avLst/>
          </a:prstGeom>
        </p:spPr>
        <p:txBody>
          <a:bodyPr/>
          <a:lstStyle/>
          <a:p>
            <a:pPr>
              <a:lnSpc>
                <a:spcPct val="90000"/>
              </a:lnSpc>
              <a:buSzTx/>
              <a:buFont typeface="Wingdings"/>
              <a:buNone/>
            </a:pPr>
            <a:r>
              <a:t>The Scientific Method involves the following steps:</a:t>
            </a:r>
          </a:p>
          <a:p>
            <a:pPr>
              <a:lnSpc>
                <a:spcPct val="90000"/>
              </a:lnSpc>
              <a:buSzTx/>
              <a:buFont typeface="Wingdings"/>
              <a:buNone/>
            </a:pPr>
          </a:p>
          <a:p>
            <a:pPr>
              <a:lnSpc>
                <a:spcPct val="90000"/>
              </a:lnSpc>
              <a:buChar char="■"/>
            </a:pPr>
            <a:r>
              <a:t>Making observations</a:t>
            </a:r>
          </a:p>
          <a:p>
            <a:pPr>
              <a:lnSpc>
                <a:spcPct val="90000"/>
              </a:lnSpc>
              <a:buChar char="■"/>
            </a:pPr>
            <a:r>
              <a:t>Formulating a hypothesis</a:t>
            </a:r>
          </a:p>
          <a:p>
            <a:pPr>
              <a:lnSpc>
                <a:spcPct val="90000"/>
              </a:lnSpc>
              <a:buChar char="■"/>
            </a:pPr>
            <a:r>
              <a:t>Designing a controlled experiment</a:t>
            </a:r>
          </a:p>
          <a:p>
            <a:pPr>
              <a:lnSpc>
                <a:spcPct val="90000"/>
              </a:lnSpc>
              <a:buChar char="■"/>
            </a:pPr>
            <a:r>
              <a:t>Collecting and interpreting data</a:t>
            </a:r>
          </a:p>
          <a:p>
            <a:pPr>
              <a:lnSpc>
                <a:spcPct val="90000"/>
              </a:lnSpc>
              <a:buChar char="■"/>
            </a:pPr>
            <a:r>
              <a:t>Forming a conclusion</a:t>
            </a:r>
          </a:p>
          <a:p>
            <a:pPr>
              <a:lnSpc>
                <a:spcPct val="90000"/>
              </a:lnSpc>
              <a:buChar char="■"/>
            </a:pPr>
            <a:r>
              <a:t>Comparing the conclusion with existing knowledge</a:t>
            </a:r>
          </a:p>
          <a:p>
            <a:pPr>
              <a:lnSpc>
                <a:spcPct val="90000"/>
              </a:lnSpc>
              <a:buChar char="■"/>
            </a:pPr>
            <a:r>
              <a:t>Reporting and publishing the results</a:t>
            </a:r>
          </a:p>
          <a:p>
            <a:pPr>
              <a:lnSpc>
                <a:spcPct val="90000"/>
              </a:lnSpc>
              <a:buChar char="■"/>
            </a:pPr>
            <a:r>
              <a:t>Developing theories and principles</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0" name="Slide Number"/>
          <p:cNvSpPr txBox="1"/>
          <p:nvPr>
            <p:ph type="sldNum" sz="quarter" idx="2"/>
          </p:nvPr>
        </p:nvSpPr>
        <p:spPr>
          <a:xfrm>
            <a:off x="8512028" y="6248400"/>
            <a:ext cx="174772"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1" name="Steps in the scientific method"/>
          <p:cNvSpPr txBox="1"/>
          <p:nvPr>
            <p:ph type="title" idx="4294967295"/>
          </p:nvPr>
        </p:nvSpPr>
        <p:spPr>
          <a:xfrm>
            <a:off x="914400" y="277812"/>
            <a:ext cx="7772400" cy="1143001"/>
          </a:xfrm>
          <a:prstGeom prst="rect">
            <a:avLst/>
          </a:prstGeom>
        </p:spPr>
        <p:txBody>
          <a:bodyPr/>
          <a:lstStyle/>
          <a:p>
            <a:pPr/>
            <a:r>
              <a:t>Steps in the scientific method</a:t>
            </a:r>
          </a:p>
        </p:txBody>
      </p:sp>
      <p:sp>
        <p:nvSpPr>
          <p:cNvPr id="82" name="Observation…"/>
          <p:cNvSpPr txBox="1"/>
          <p:nvPr>
            <p:ph type="body" sz="half" idx="4294967295"/>
          </p:nvPr>
        </p:nvSpPr>
        <p:spPr>
          <a:xfrm>
            <a:off x="914400" y="1600200"/>
            <a:ext cx="3733800" cy="4530725"/>
          </a:xfrm>
          <a:prstGeom prst="rect">
            <a:avLst/>
          </a:prstGeom>
        </p:spPr>
        <p:txBody>
          <a:bodyPr/>
          <a:lstStyle/>
          <a:p>
            <a:pPr>
              <a:buChar char="■"/>
            </a:pPr>
            <a:r>
              <a:t>Observation</a:t>
            </a:r>
          </a:p>
          <a:p>
            <a:pPr>
              <a:buChar char="■"/>
            </a:pPr>
            <a:r>
              <a:t>Question</a:t>
            </a:r>
          </a:p>
          <a:p>
            <a:pPr>
              <a:buChar char="■"/>
            </a:pPr>
            <a:r>
              <a:t>Hypothesis</a:t>
            </a:r>
          </a:p>
          <a:p>
            <a:pPr>
              <a:buChar char="■"/>
            </a:pPr>
            <a:r>
              <a:t>Test/Experiment</a:t>
            </a:r>
          </a:p>
          <a:p>
            <a:pPr>
              <a:buChar char="■"/>
            </a:pPr>
            <a:r>
              <a:t>Results</a:t>
            </a:r>
          </a:p>
          <a:p>
            <a:pPr>
              <a:buChar char="■"/>
            </a:pPr>
            <a:r>
              <a:t>Conclusions</a:t>
            </a:r>
          </a:p>
        </p:txBody>
      </p:sp>
      <p:pic>
        <p:nvPicPr>
          <p:cNvPr id="83" name="\begin{figure} \centerline{\vbox to 3.5in{\epsfxsize=3 in\epsfbox[0 -50 612 742]{1.intro/sci_meth.ps}} \box2 }\end{figure}" descr="\begin{figure} \centerline{\vbox to 3.5in{\epsfxsize=3 in\epsfbox[0 -50 612 742]{1.intro/sci_meth.ps}} \box2 }\end{figure}"/>
          <p:cNvPicPr>
            <a:picLocks noChangeAspect="1"/>
          </p:cNvPicPr>
          <p:nvPr/>
        </p:nvPicPr>
        <p:blipFill>
          <a:blip r:embed="rId2">
            <a:extLst/>
          </a:blip>
          <a:stretch>
            <a:fillRect/>
          </a:stretch>
        </p:blipFill>
        <p:spPr>
          <a:xfrm>
            <a:off x="4211637" y="1557337"/>
            <a:ext cx="3868738" cy="4392613"/>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5" name="Slide Number"/>
          <p:cNvSpPr txBox="1"/>
          <p:nvPr>
            <p:ph type="sldNum" sz="quarter" idx="2"/>
          </p:nvPr>
        </p:nvSpPr>
        <p:spPr>
          <a:xfrm>
            <a:off x="8512028" y="6248400"/>
            <a:ext cx="174772"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86" name="Observation"/>
          <p:cNvSpPr txBox="1"/>
          <p:nvPr>
            <p:ph type="title"/>
          </p:nvPr>
        </p:nvSpPr>
        <p:spPr>
          <a:xfrm>
            <a:off x="914400" y="277812"/>
            <a:ext cx="7772400" cy="1143001"/>
          </a:xfrm>
          <a:prstGeom prst="rect">
            <a:avLst/>
          </a:prstGeom>
        </p:spPr>
        <p:txBody>
          <a:bodyPr/>
          <a:lstStyle/>
          <a:p>
            <a:pPr/>
            <a:r>
              <a:t>Observation</a:t>
            </a:r>
          </a:p>
        </p:txBody>
      </p:sp>
      <p:sp>
        <p:nvSpPr>
          <p:cNvPr id="87" name="You observe something using your senses or machines which are basically extensions of those senses."/>
          <p:cNvSpPr txBox="1"/>
          <p:nvPr>
            <p:ph type="body" idx="1"/>
          </p:nvPr>
        </p:nvSpPr>
        <p:spPr>
          <a:prstGeom prst="rect">
            <a:avLst/>
          </a:prstGeom>
        </p:spPr>
        <p:txBody>
          <a:bodyPr/>
          <a:lstStyle/>
          <a:p>
            <a:pPr>
              <a:buChar char="■"/>
            </a:pPr>
          </a:p>
          <a:p>
            <a:pPr>
              <a:buChar char="■"/>
            </a:pPr>
            <a:r>
              <a:t>You observe something using your senses or machines which are basically extensions of those senses.</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9" name="Slide Number"/>
          <p:cNvSpPr txBox="1"/>
          <p:nvPr>
            <p:ph type="sldNum" sz="quarter" idx="2"/>
          </p:nvPr>
        </p:nvSpPr>
        <p:spPr>
          <a:xfrm>
            <a:off x="8512028" y="6248400"/>
            <a:ext cx="174772"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0" name="Question"/>
          <p:cNvSpPr txBox="1"/>
          <p:nvPr>
            <p:ph type="title"/>
          </p:nvPr>
        </p:nvSpPr>
        <p:spPr>
          <a:xfrm>
            <a:off x="914400" y="277812"/>
            <a:ext cx="7772400" cy="1143001"/>
          </a:xfrm>
          <a:prstGeom prst="rect">
            <a:avLst/>
          </a:prstGeom>
        </p:spPr>
        <p:txBody>
          <a:bodyPr/>
          <a:lstStyle/>
          <a:p>
            <a:pPr/>
            <a:r>
              <a:t>Question</a:t>
            </a:r>
          </a:p>
        </p:txBody>
      </p:sp>
      <p:sp>
        <p:nvSpPr>
          <p:cNvPr id="91" name="You ask a question about what you observed.…"/>
          <p:cNvSpPr txBox="1"/>
          <p:nvPr>
            <p:ph type="body" idx="1"/>
          </p:nvPr>
        </p:nvSpPr>
        <p:spPr>
          <a:prstGeom prst="rect">
            <a:avLst/>
          </a:prstGeom>
        </p:spPr>
        <p:txBody>
          <a:bodyPr/>
          <a:lstStyle/>
          <a:p>
            <a:pPr>
              <a:spcBef>
                <a:spcPts val="0"/>
              </a:spcBef>
              <a:buSzTx/>
              <a:buFont typeface="Wingdings"/>
              <a:buNone/>
            </a:pPr>
          </a:p>
          <a:p>
            <a:pPr>
              <a:buChar char="■"/>
            </a:pPr>
            <a:r>
              <a:t>You ask a question about what you observed. </a:t>
            </a:r>
          </a:p>
          <a:p>
            <a:pPr>
              <a:spcBef>
                <a:spcPts val="0"/>
              </a:spcBef>
              <a:buSzTx/>
              <a:buFont typeface="Wingdings"/>
              <a:buNone/>
            </a:pPr>
            <a:r>
              <a:t>State it as a problem or question. </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3" name="Slide Number"/>
          <p:cNvSpPr txBox="1"/>
          <p:nvPr>
            <p:ph type="sldNum" sz="quarter" idx="2"/>
          </p:nvPr>
        </p:nvSpPr>
        <p:spPr>
          <a:xfrm>
            <a:off x="8512028" y="6248400"/>
            <a:ext cx="174772"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4" name="Learning check"/>
          <p:cNvSpPr txBox="1"/>
          <p:nvPr>
            <p:ph type="title"/>
          </p:nvPr>
        </p:nvSpPr>
        <p:spPr>
          <a:xfrm>
            <a:off x="914400" y="277812"/>
            <a:ext cx="7772400" cy="1143001"/>
          </a:xfrm>
          <a:prstGeom prst="rect">
            <a:avLst/>
          </a:prstGeom>
        </p:spPr>
        <p:txBody>
          <a:bodyPr/>
          <a:lstStyle/>
          <a:p>
            <a:pPr/>
            <a:r>
              <a:t>Learning check</a:t>
            </a:r>
          </a:p>
        </p:txBody>
      </p:sp>
      <p:sp>
        <p:nvSpPr>
          <p:cNvPr id="95" name="What are the steps in the Scientific Method?"/>
          <p:cNvSpPr txBox="1"/>
          <p:nvPr>
            <p:ph type="body" idx="1"/>
          </p:nvPr>
        </p:nvSpPr>
        <p:spPr>
          <a:prstGeom prst="rect">
            <a:avLst/>
          </a:prstGeom>
        </p:spPr>
        <p:txBody>
          <a:bodyPr/>
          <a:lstStyle>
            <a:lvl1pPr>
              <a:buChar char="■"/>
            </a:lvl1pPr>
          </a:lstStyle>
          <a:p>
            <a:pPr/>
            <a:r>
              <a:t>What are the steps in the Scientific Method?</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Slide Number"/>
          <p:cNvSpPr txBox="1"/>
          <p:nvPr>
            <p:ph type="sldNum" sz="quarter" idx="2"/>
          </p:nvPr>
        </p:nvSpPr>
        <p:spPr>
          <a:xfrm>
            <a:off x="8512028" y="6248400"/>
            <a:ext cx="174772"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98" name="Hypothesis"/>
          <p:cNvSpPr txBox="1"/>
          <p:nvPr>
            <p:ph type="title" idx="4294967295"/>
          </p:nvPr>
        </p:nvSpPr>
        <p:spPr>
          <a:xfrm>
            <a:off x="914400" y="277812"/>
            <a:ext cx="7772400" cy="1143001"/>
          </a:xfrm>
          <a:prstGeom prst="rect">
            <a:avLst/>
          </a:prstGeom>
        </p:spPr>
        <p:txBody>
          <a:bodyPr/>
          <a:lstStyle/>
          <a:p>
            <a:pPr/>
            <a:r>
              <a:t>Hypothesis</a:t>
            </a:r>
          </a:p>
        </p:txBody>
      </p:sp>
      <p:sp>
        <p:nvSpPr>
          <p:cNvPr id="99" name="Hypothesis:   a testable‚ tentative answer to a question…"/>
          <p:cNvSpPr txBox="1"/>
          <p:nvPr>
            <p:ph type="body" idx="4294967295"/>
          </p:nvPr>
        </p:nvSpPr>
        <p:spPr>
          <a:xfrm>
            <a:off x="914400" y="1600200"/>
            <a:ext cx="7772400" cy="5105400"/>
          </a:xfrm>
          <a:prstGeom prst="rect">
            <a:avLst/>
          </a:prstGeom>
        </p:spPr>
        <p:txBody>
          <a:bodyPr/>
          <a:lstStyle/>
          <a:p>
            <a:pPr>
              <a:lnSpc>
                <a:spcPct val="90000"/>
              </a:lnSpc>
              <a:buChar char="■"/>
              <a:defRPr b="1"/>
            </a:pPr>
            <a:r>
              <a:t>Hypothesis:</a:t>
            </a:r>
            <a:r>
              <a:rPr b="0"/>
              <a:t>   a testable‚ tentative answer to a question </a:t>
            </a:r>
            <a:endParaRPr b="0"/>
          </a:p>
          <a:p>
            <a:pPr>
              <a:lnSpc>
                <a:spcPct val="90000"/>
              </a:lnSpc>
              <a:buSzTx/>
              <a:buFont typeface="Wingdings"/>
              <a:buNone/>
            </a:pPr>
            <a:r>
              <a:t>  (</a:t>
            </a:r>
            <a:r>
              <a:rPr b="1"/>
              <a:t>hypo</a:t>
            </a:r>
            <a:r>
              <a:t> = under‚ beneath; </a:t>
            </a:r>
            <a:r>
              <a:rPr b="1"/>
              <a:t>thesis</a:t>
            </a:r>
            <a:r>
              <a:t> = an arranging)</a:t>
            </a:r>
          </a:p>
          <a:p>
            <a:pPr>
              <a:lnSpc>
                <a:spcPct val="90000"/>
              </a:lnSpc>
              <a:buSzTx/>
              <a:buFont typeface="Wingdings"/>
              <a:buNone/>
            </a:pPr>
          </a:p>
          <a:p>
            <a:pPr>
              <a:lnSpc>
                <a:spcPct val="90000"/>
              </a:lnSpc>
              <a:buSzTx/>
              <a:buFont typeface="Wingdings"/>
              <a:buNone/>
            </a:pPr>
            <a:r>
              <a:t>	You predict what you think the answer to your question might be.The hypothesis is a testable explanation for what was observed. </a:t>
            </a:r>
          </a:p>
          <a:p>
            <a:pPr>
              <a:lnSpc>
                <a:spcPct val="90000"/>
              </a:lnSpc>
              <a:buSzTx/>
              <a:buFont typeface="Wingdings"/>
              <a:buNone/>
            </a:pPr>
          </a:p>
          <a:p>
            <a:pPr>
              <a:lnSpc>
                <a:spcPct val="90000"/>
              </a:lnSpc>
              <a:buSzTx/>
              <a:buFont typeface="Wingdings"/>
              <a:buNone/>
            </a:pPr>
            <a:r>
              <a:t>	The scientist tries to explain what caused what was observed.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Slide Number"/>
          <p:cNvSpPr txBox="1"/>
          <p:nvPr>
            <p:ph type="sldNum" sz="quarter" idx="2"/>
          </p:nvPr>
        </p:nvSpPr>
        <p:spPr>
          <a:xfrm>
            <a:off x="8512028" y="6248400"/>
            <a:ext cx="174772" cy="226986"/>
          </a:xfrm>
          <a:prstGeom prst="rect">
            <a:avLst/>
          </a:prstGeom>
          <a:extLst>
            <a:ext uri="{C572A759-6A51-4108-AA02-DFA0A04FC94B}">
              <ma14:wrappingTextBoxFlag xmlns:ma14="http://schemas.microsoft.com/office/mac/drawingml/2011/main" val="1"/>
            </a:ext>
          </a:extLst>
        </p:spPr>
        <p:txBody>
          <a:bodyPr/>
          <a:lstStyle/>
          <a:p>
            <a:pPr/>
            <a:fld id="{86CB4B4D-7CA3-9044-876B-883B54F8677D}" type="slidenum"/>
          </a:p>
        </p:txBody>
      </p:sp>
      <p:sp>
        <p:nvSpPr>
          <p:cNvPr id="102" name="Experiment"/>
          <p:cNvSpPr txBox="1"/>
          <p:nvPr>
            <p:ph type="title"/>
          </p:nvPr>
        </p:nvSpPr>
        <p:spPr>
          <a:xfrm>
            <a:off x="914400" y="277812"/>
            <a:ext cx="7772400" cy="1143001"/>
          </a:xfrm>
          <a:prstGeom prst="rect">
            <a:avLst/>
          </a:prstGeom>
        </p:spPr>
        <p:txBody>
          <a:bodyPr/>
          <a:lstStyle/>
          <a:p>
            <a:pPr/>
            <a:r>
              <a:t>Experiment</a:t>
            </a:r>
          </a:p>
        </p:txBody>
      </p:sp>
      <p:sp>
        <p:nvSpPr>
          <p:cNvPr id="103" name="You figure out a way to test whether your hypothesis is correct or not. The outcome must be measurable. (quantifiable)…"/>
          <p:cNvSpPr txBox="1"/>
          <p:nvPr>
            <p:ph type="body" idx="1"/>
          </p:nvPr>
        </p:nvSpPr>
        <p:spPr>
          <a:prstGeom prst="rect">
            <a:avLst/>
          </a:prstGeom>
        </p:spPr>
        <p:txBody>
          <a:bodyPr/>
          <a:lstStyle/>
          <a:p>
            <a:pPr>
              <a:buChar char="■"/>
            </a:pPr>
          </a:p>
          <a:p>
            <a:pPr>
              <a:buChar char="■"/>
            </a:pPr>
            <a:r>
              <a:t>You figure out a way to test whether your hypothesis is correct or not. The outcome must be measurable. (quantifiable) </a:t>
            </a:r>
          </a:p>
          <a:p>
            <a:pPr>
              <a:buChar char="■"/>
            </a:pPr>
          </a:p>
          <a:p>
            <a:pPr>
              <a:buChar char="■"/>
            </a:pPr>
            <a:r>
              <a:t>Record and analyze data.</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Layers">
  <a:themeElements>
    <a:clrScheme name="Layers">
      <a:dk1>
        <a:srgbClr val="000000"/>
      </a:dk1>
      <a:lt1>
        <a:srgbClr val="FFFFE1"/>
      </a:lt1>
      <a:dk2>
        <a:srgbClr val="A7A7A7"/>
      </a:dk2>
      <a:lt2>
        <a:srgbClr val="535353"/>
      </a:lt2>
      <a:accent1>
        <a:srgbClr val="CCCC99"/>
      </a:accent1>
      <a:accent2>
        <a:srgbClr val="FF0000"/>
      </a:accent2>
      <a:accent3>
        <a:srgbClr val="9BBB59"/>
      </a:accent3>
      <a:accent4>
        <a:srgbClr val="8064A2"/>
      </a:accent4>
      <a:accent5>
        <a:srgbClr val="4BACC6"/>
      </a:accent5>
      <a:accent6>
        <a:srgbClr val="F79646"/>
      </a:accent6>
      <a:hlink>
        <a:srgbClr val="0000FF"/>
      </a:hlink>
      <a:folHlink>
        <a:srgbClr val="FF00FF"/>
      </a:folHlink>
    </a:clrScheme>
    <a:fontScheme name="Layers">
      <a:majorFont>
        <a:latin typeface="Helvetica"/>
        <a:ea typeface="Helvetica"/>
        <a:cs typeface="Helvetica"/>
      </a:majorFont>
      <a:minorFont>
        <a:latin typeface="Calibri"/>
        <a:ea typeface="Calibri"/>
        <a:cs typeface="Calibri"/>
      </a:minorFont>
    </a:fontScheme>
    <a:fmtScheme name="Layer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E1"/>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Layers">
  <a:themeElements>
    <a:clrScheme name="Layers">
      <a:dk1>
        <a:srgbClr val="000000"/>
      </a:dk1>
      <a:lt1>
        <a:srgbClr val="FFFFFF"/>
      </a:lt1>
      <a:dk2>
        <a:srgbClr val="A7A7A7"/>
      </a:dk2>
      <a:lt2>
        <a:srgbClr val="535353"/>
      </a:lt2>
      <a:accent1>
        <a:srgbClr val="CCCC99"/>
      </a:accent1>
      <a:accent2>
        <a:srgbClr val="FF0000"/>
      </a:accent2>
      <a:accent3>
        <a:srgbClr val="9BBB59"/>
      </a:accent3>
      <a:accent4>
        <a:srgbClr val="8064A2"/>
      </a:accent4>
      <a:accent5>
        <a:srgbClr val="4BACC6"/>
      </a:accent5>
      <a:accent6>
        <a:srgbClr val="F79646"/>
      </a:accent6>
      <a:hlink>
        <a:srgbClr val="0000FF"/>
      </a:hlink>
      <a:folHlink>
        <a:srgbClr val="FF00FF"/>
      </a:folHlink>
    </a:clrScheme>
    <a:fontScheme name="Layers">
      <a:majorFont>
        <a:latin typeface="Helvetica"/>
        <a:ea typeface="Helvetica"/>
        <a:cs typeface="Helvetica"/>
      </a:majorFont>
      <a:minorFont>
        <a:latin typeface="Calibri"/>
        <a:ea typeface="Calibri"/>
        <a:cs typeface="Calibri"/>
      </a:minorFont>
    </a:fontScheme>
    <a:fmtScheme name="Layer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E1"/>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