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2F762F"/>
            </a:gs>
            <a:gs pos="50000">
              <a:srgbClr val="66FF66"/>
            </a:gs>
            <a:gs pos="100000">
              <a:srgbClr val="2F762F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1.5.2%20Ecology%20-%20Equipment.ppt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..%5CIdentification%5C1.5.2%20Plant%20identification.ppt" TargetMode="External"/><Relationship Id="rId3" Type="http://schemas.openxmlformats.org/officeDocument/2006/relationships/hyperlink" Target="..%5CIdentification%5C1.5.2%20Common%20Terrestrial%20Invertebrates.ppt" TargetMode="External"/><Relationship Id="rId4" Type="http://schemas.openxmlformats.org/officeDocument/2006/relationships/hyperlink" Target="http://www.irishwildflowers.ie/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" name="1.5.2 Observation and Scientific Study of a Selected Ecosystem"/>
          <p:cNvSpPr txBox="1"/>
          <p:nvPr>
            <p:ph type="ctrTitle"/>
          </p:nvPr>
        </p:nvSpPr>
        <p:spPr>
          <a:xfrm>
            <a:off x="685800" y="2286000"/>
            <a:ext cx="7772400" cy="1143001"/>
          </a:xfrm>
          <a:prstGeom prst="rect">
            <a:avLst/>
          </a:prstGeom>
        </p:spPr>
        <p:txBody>
          <a:bodyPr/>
          <a:lstStyle>
            <a:lvl1pPr defTabSz="749808">
              <a:defRPr sz="3607"/>
            </a:lvl1pPr>
          </a:lstStyle>
          <a:p>
            <a:pPr/>
            <a:r>
              <a:t>1.5.2 Observation and Scientific Study of a Selected Ecosystem</a:t>
            </a:r>
          </a:p>
        </p:txBody>
      </p:sp>
      <p:sp>
        <p:nvSpPr>
          <p:cNvPr id="41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4" name="What to observ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What to observe</a:t>
            </a:r>
          </a:p>
        </p:txBody>
      </p:sp>
      <p:sp>
        <p:nvSpPr>
          <p:cNvPr id="45" name="Identify a number and variety of habitats within the selected ecosystem e.g. from within the school grounds you may have a hedgerow, waste ground, base of a fence where grass is not cut, a length of wall, pond, path, etc."/>
          <p:cNvSpPr txBox="1"/>
          <p:nvPr>
            <p:ph type="body" idx="1"/>
          </p:nvPr>
        </p:nvSpPr>
        <p:spPr>
          <a:xfrm>
            <a:off x="685800" y="1981199"/>
            <a:ext cx="7772400" cy="4572002"/>
          </a:xfrm>
          <a:prstGeom prst="rect">
            <a:avLst/>
          </a:prstGeom>
        </p:spPr>
        <p:txBody>
          <a:bodyPr/>
          <a:lstStyle>
            <a:lvl1pPr>
              <a:buChar char="•"/>
            </a:lvl1pPr>
          </a:lstStyle>
          <a:p>
            <a:pPr/>
            <a:r>
              <a:t>Identify a number and variety of habitats within the selected ecosystem e.g. from within the school grounds you may have a hedgerow, waste ground, base of a fence where grass is not cut, a length of wall, pond, path,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" name="What to observ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What to observe</a:t>
            </a:r>
          </a:p>
        </p:txBody>
      </p:sp>
      <p:sp>
        <p:nvSpPr>
          <p:cNvPr id="49" name="Identify and use various collection methods and apparatus – see PowerPoint pres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Identify and use various collection methods and apparatus – see PowerPoint presentation </a:t>
            </a:r>
          </a:p>
          <a:p>
            <a:pPr algn="ctr">
              <a:buSzTx/>
              <a:buNone/>
            </a:pPr>
            <a:r>
              <a:t>	</a:t>
            </a: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2" invalidUrl="" action="" tgtFrame="" tooltip="" history="1" highlightClick="0" endSnd="0"/>
              </a:rPr>
              <a:t>1.5.2 Ecology – Equipment.ppt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2" name="Help with identification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Help with identification</a:t>
            </a:r>
          </a:p>
        </p:txBody>
      </p:sp>
      <p:sp>
        <p:nvSpPr>
          <p:cNvPr id="53" name="Using suitable keys identify five flora and five fauna – see the following PowerPoint Presentations…"/>
          <p:cNvSpPr txBox="1"/>
          <p:nvPr>
            <p:ph type="body" idx="1"/>
          </p:nvPr>
        </p:nvSpPr>
        <p:spPr>
          <a:xfrm>
            <a:off x="342900" y="1981200"/>
            <a:ext cx="8458200" cy="4114800"/>
          </a:xfrm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Using suitable keys identify five flora and five fauna – see the following PowerPoint Presentations</a:t>
            </a:r>
          </a:p>
          <a:p>
            <a:pPr>
              <a:buSzTx/>
              <a:buNone/>
            </a:pPr>
            <a:r>
              <a:t>	</a:t>
            </a: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2" invalidUrl="" action="" tgtFrame="" tooltip="" history="1" highlightClick="0" endSnd="0"/>
              </a:rPr>
              <a:t>1.5.2 Plant identification.ppt</a:t>
            </a:r>
          </a:p>
          <a:p>
            <a:pPr>
              <a:buSzTx/>
              <a:buNone/>
            </a:pPr>
            <a:r>
              <a:t>	</a:t>
            </a: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3" invalidUrl="" action="" tgtFrame="" tooltip="" history="1" highlightClick="0" endSnd="0"/>
              </a:rPr>
              <a:t>1.5.2 Common Terrestrial Invertebrates.ppt</a:t>
            </a:r>
          </a:p>
          <a:p>
            <a:pPr>
              <a:buChar char="•"/>
            </a:pPr>
            <a:r>
              <a:t>If you are connected to the internet click on this link to identify plants </a:t>
            </a: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4" invalidUrl="" action="" tgtFrame="" tooltip="" history="1" highlightClick="0" endSnd="0"/>
              </a:rPr>
              <a:t>www</a:t>
            </a: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4" invalidUrl="" action="" tgtFrame="" tooltip="" history="1" highlightClick="0" endSnd="0"/>
              </a:rPr>
              <a:t>.irishwildflowers.ie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6" name="Need to know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Need to know</a:t>
            </a:r>
          </a:p>
        </p:txBody>
      </p:sp>
      <p:sp>
        <p:nvSpPr>
          <p:cNvPr id="57" name="Identify a number of habitats from the selected ecosystem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Identify a number of habitats from the selected ecosystem. </a:t>
            </a:r>
          </a:p>
          <a:p>
            <a:pPr>
              <a:buChar char="•"/>
            </a:pPr>
            <a:r>
              <a:t>Identify five plants and five animals using simple keys. </a:t>
            </a:r>
          </a:p>
          <a:p>
            <a:pPr>
              <a:buChar char="•"/>
            </a:pPr>
            <a:r>
              <a:t>Identify and use various apparatus required for collection methods in an ecological study.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" name="END"/>
          <p:cNvSpPr txBox="1"/>
          <p:nvPr>
            <p:ph type="title"/>
          </p:nvPr>
        </p:nvSpPr>
        <p:spPr>
          <a:xfrm>
            <a:off x="685800" y="2857500"/>
            <a:ext cx="7772400" cy="1143001"/>
          </a:xfrm>
          <a:prstGeom prst="rect">
            <a:avLst/>
          </a:prstGeom>
        </p:spPr>
        <p:txBody>
          <a:bodyPr/>
          <a:lstStyle>
            <a:lvl1pPr>
              <a:defRPr b="1" sz="6600"/>
            </a:lvl1pPr>
          </a:lstStyle>
          <a:p>
            <a:pPr/>
            <a:r>
              <a:t>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